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charts/style3.xml" ContentType="application/vnd.ms-office.chartstyle+xml"/>
  <Override PartName="/ppt/charts/style4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94" r:id="rId4"/>
    <p:sldId id="295" r:id="rId5"/>
    <p:sldId id="296" r:id="rId6"/>
    <p:sldId id="307" r:id="rId7"/>
    <p:sldId id="297" r:id="rId8"/>
    <p:sldId id="298" r:id="rId9"/>
    <p:sldId id="308" r:id="rId10"/>
    <p:sldId id="300" r:id="rId11"/>
    <p:sldId id="299" r:id="rId12"/>
    <p:sldId id="301" r:id="rId13"/>
    <p:sldId id="302" r:id="rId14"/>
    <p:sldId id="303" r:id="rId15"/>
    <p:sldId id="304" r:id="rId16"/>
    <p:sldId id="305" r:id="rId17"/>
    <p:sldId id="265" r:id="rId18"/>
    <p:sldId id="263" r:id="rId19"/>
    <p:sldId id="264" r:id="rId20"/>
    <p:sldId id="260" r:id="rId21"/>
    <p:sldId id="261" r:id="rId22"/>
    <p:sldId id="266" r:id="rId23"/>
    <p:sldId id="268" r:id="rId24"/>
    <p:sldId id="267" r:id="rId25"/>
    <p:sldId id="269" r:id="rId26"/>
    <p:sldId id="270" r:id="rId27"/>
    <p:sldId id="271" r:id="rId28"/>
    <p:sldId id="273" r:id="rId29"/>
    <p:sldId id="274" r:id="rId30"/>
    <p:sldId id="272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1" r:id="rId47"/>
    <p:sldId id="310" r:id="rId48"/>
    <p:sldId id="312" r:id="rId49"/>
    <p:sldId id="311" r:id="rId50"/>
    <p:sldId id="309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449BC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2BA609-1366-448C-96A8-2D473E3F37E3}" v="320" dt="2023-06-21T07:33:57.993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58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6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k Babak" userId="1176b93e3a85c6db" providerId="LiveId" clId="{212BA609-1366-448C-96A8-2D473E3F37E3}"/>
    <pc:docChg chg="undo custSel addSld delSld modSld sldOrd">
      <pc:chgData name="Nick Babak" userId="1176b93e3a85c6db" providerId="LiveId" clId="{212BA609-1366-448C-96A8-2D473E3F37E3}" dt="2023-06-21T07:34:05.015" v="3758" actId="27918"/>
      <pc:docMkLst>
        <pc:docMk/>
      </pc:docMkLst>
      <pc:sldChg chg="addSp delSp modSp del mod">
        <pc:chgData name="Nick Babak" userId="1176b93e3a85c6db" providerId="LiveId" clId="{212BA609-1366-448C-96A8-2D473E3F37E3}" dt="2023-06-21T06:08:59.884" v="3495" actId="47"/>
        <pc:sldMkLst>
          <pc:docMk/>
          <pc:sldMk cId="2901221719" sldId="257"/>
        </pc:sldMkLst>
        <pc:graphicFrameChg chg="add del mod">
          <ac:chgData name="Nick Babak" userId="1176b93e3a85c6db" providerId="LiveId" clId="{212BA609-1366-448C-96A8-2D473E3F37E3}" dt="2023-06-18T23:23:55.548" v="2540" actId="478"/>
          <ac:graphicFrameMkLst>
            <pc:docMk/>
            <pc:sldMk cId="2901221719" sldId="257"/>
            <ac:graphicFrameMk id="4" creationId="{03FDFD32-A894-B29C-1D72-F966EB9EEB58}"/>
          </ac:graphicFrameMkLst>
        </pc:graphicFrameChg>
        <pc:graphicFrameChg chg="add mod">
          <ac:chgData name="Nick Babak" userId="1176b93e3a85c6db" providerId="LiveId" clId="{212BA609-1366-448C-96A8-2D473E3F37E3}" dt="2023-06-18T23:26:39.421" v="2578" actId="1076"/>
          <ac:graphicFrameMkLst>
            <pc:docMk/>
            <pc:sldMk cId="2901221719" sldId="257"/>
            <ac:graphicFrameMk id="5" creationId="{BE64EB44-035C-4FCC-F48A-76EA7563AAD4}"/>
          </ac:graphicFrameMkLst>
        </pc:graphicFrameChg>
        <pc:graphicFrameChg chg="del">
          <ac:chgData name="Nick Babak" userId="1176b93e3a85c6db" providerId="LiveId" clId="{212BA609-1366-448C-96A8-2D473E3F37E3}" dt="2023-06-18T23:21:49.941" v="2528" actId="478"/>
          <ac:graphicFrameMkLst>
            <pc:docMk/>
            <pc:sldMk cId="2901221719" sldId="257"/>
            <ac:graphicFrameMk id="29" creationId="{97E7BCEF-D30B-20E5-EE0F-5F687361DAB0}"/>
          </ac:graphicFrameMkLst>
        </pc:graphicFrameChg>
      </pc:sldChg>
      <pc:sldChg chg="del">
        <pc:chgData name="Nick Babak" userId="1176b93e3a85c6db" providerId="LiveId" clId="{212BA609-1366-448C-96A8-2D473E3F37E3}" dt="2023-06-19T00:03:48.649" v="2859" actId="47"/>
        <pc:sldMkLst>
          <pc:docMk/>
          <pc:sldMk cId="3907413084" sldId="258"/>
        </pc:sldMkLst>
      </pc:sldChg>
      <pc:sldChg chg="del">
        <pc:chgData name="Nick Babak" userId="1176b93e3a85c6db" providerId="LiveId" clId="{212BA609-1366-448C-96A8-2D473E3F37E3}" dt="2023-06-14T05:59:35.974" v="185" actId="47"/>
        <pc:sldMkLst>
          <pc:docMk/>
          <pc:sldMk cId="1674003082" sldId="259"/>
        </pc:sldMkLst>
      </pc:sldChg>
      <pc:sldChg chg="addSp delSp modSp mod">
        <pc:chgData name="Nick Babak" userId="1176b93e3a85c6db" providerId="LiveId" clId="{212BA609-1366-448C-96A8-2D473E3F37E3}" dt="2023-06-21T06:30:13.638" v="3593" actId="14100"/>
        <pc:sldMkLst>
          <pc:docMk/>
          <pc:sldMk cId="3323251453" sldId="260"/>
        </pc:sldMkLst>
        <pc:spChg chg="mod">
          <ac:chgData name="Nick Babak" userId="1176b93e3a85c6db" providerId="LiveId" clId="{212BA609-1366-448C-96A8-2D473E3F37E3}" dt="2023-06-18T23:20:22.893" v="2527" actId="404"/>
          <ac:spMkLst>
            <pc:docMk/>
            <pc:sldMk cId="3323251453" sldId="260"/>
            <ac:spMk id="4" creationId="{A8D1D6D7-4032-DC45-0E83-57463A4D28F2}"/>
          </ac:spMkLst>
        </pc:spChg>
        <pc:graphicFrameChg chg="mod modGraphic">
          <ac:chgData name="Nick Babak" userId="1176b93e3a85c6db" providerId="LiveId" clId="{212BA609-1366-448C-96A8-2D473E3F37E3}" dt="2023-06-21T06:30:13.638" v="3593" actId="14100"/>
          <ac:graphicFrameMkLst>
            <pc:docMk/>
            <pc:sldMk cId="3323251453" sldId="260"/>
            <ac:graphicFrameMk id="10" creationId="{B9A39084-35B7-1061-EA5D-7248A8DDA158}"/>
          </ac:graphicFrameMkLst>
        </pc:graphicFrameChg>
        <pc:picChg chg="add del mod">
          <ac:chgData name="Nick Babak" userId="1176b93e3a85c6db" providerId="LiveId" clId="{212BA609-1366-448C-96A8-2D473E3F37E3}" dt="2023-06-21T06:29:29.643" v="3584" actId="478"/>
          <ac:picMkLst>
            <pc:docMk/>
            <pc:sldMk cId="3323251453" sldId="260"/>
            <ac:picMk id="2" creationId="{F7A41410-9F8F-1FFC-30BB-53F0B4262D7F}"/>
          </ac:picMkLst>
        </pc:picChg>
      </pc:sldChg>
      <pc:sldChg chg="modSp mod">
        <pc:chgData name="Nick Babak" userId="1176b93e3a85c6db" providerId="LiveId" clId="{212BA609-1366-448C-96A8-2D473E3F37E3}" dt="2023-06-18T23:33:26.180" v="2689" actId="1076"/>
        <pc:sldMkLst>
          <pc:docMk/>
          <pc:sldMk cId="2658853042" sldId="261"/>
        </pc:sldMkLst>
        <pc:graphicFrameChg chg="mod">
          <ac:chgData name="Nick Babak" userId="1176b93e3a85c6db" providerId="LiveId" clId="{212BA609-1366-448C-96A8-2D473E3F37E3}" dt="2023-06-18T23:33:26.180" v="2689" actId="1076"/>
          <ac:graphicFrameMkLst>
            <pc:docMk/>
            <pc:sldMk cId="2658853042" sldId="261"/>
            <ac:graphicFrameMk id="5" creationId="{7A7251CD-6DF5-3F63-6F4F-A53A32B34E65}"/>
          </ac:graphicFrameMkLst>
        </pc:graphicFrameChg>
      </pc:sldChg>
      <pc:sldChg chg="addSp delSp modSp del mod">
        <pc:chgData name="Nick Babak" userId="1176b93e3a85c6db" providerId="LiveId" clId="{212BA609-1366-448C-96A8-2D473E3F37E3}" dt="2023-06-18T23:26:52.251" v="2579" actId="47"/>
        <pc:sldMkLst>
          <pc:docMk/>
          <pc:sldMk cId="546416643" sldId="262"/>
        </pc:sldMkLst>
        <pc:spChg chg="del">
          <ac:chgData name="Nick Babak" userId="1176b93e3a85c6db" providerId="LiveId" clId="{212BA609-1366-448C-96A8-2D473E3F37E3}" dt="2023-06-14T02:42:20.206" v="1" actId="478"/>
          <ac:spMkLst>
            <pc:docMk/>
            <pc:sldMk cId="546416643" sldId="262"/>
            <ac:spMk id="2" creationId="{5D83A2DA-E4CE-DF8E-2F43-C5EC30337C73}"/>
          </ac:spMkLst>
        </pc:spChg>
        <pc:spChg chg="del">
          <ac:chgData name="Nick Babak" userId="1176b93e3a85c6db" providerId="LiveId" clId="{212BA609-1366-448C-96A8-2D473E3F37E3}" dt="2023-06-14T02:42:18.971" v="0" actId="478"/>
          <ac:spMkLst>
            <pc:docMk/>
            <pc:sldMk cId="546416643" sldId="262"/>
            <ac:spMk id="3" creationId="{1401EC56-B609-8D46-DEC0-A6A522EA5777}"/>
          </ac:spMkLst>
        </pc:spChg>
        <pc:spChg chg="mod">
          <ac:chgData name="Nick Babak" userId="1176b93e3a85c6db" providerId="LiveId" clId="{212BA609-1366-448C-96A8-2D473E3F37E3}" dt="2023-06-14T02:43:02.825" v="99" actId="404"/>
          <ac:spMkLst>
            <pc:docMk/>
            <pc:sldMk cId="546416643" sldId="262"/>
            <ac:spMk id="4" creationId="{F6B0F98B-B95B-5F36-5341-93B3FEB8DC3F}"/>
          </ac:spMkLst>
        </pc:spChg>
        <pc:graphicFrameChg chg="add mod">
          <ac:chgData name="Nick Babak" userId="1176b93e3a85c6db" providerId="LiveId" clId="{212BA609-1366-448C-96A8-2D473E3F37E3}" dt="2023-06-14T02:43:09.161" v="100"/>
          <ac:graphicFrameMkLst>
            <pc:docMk/>
            <pc:sldMk cId="546416643" sldId="262"/>
            <ac:graphicFrameMk id="5" creationId="{8490D63A-3112-F2A3-FA63-5FF3C13219A3}"/>
          </ac:graphicFrameMkLst>
        </pc:graphicFrameChg>
      </pc:sldChg>
      <pc:sldChg chg="addSp delSp modSp new mod ord">
        <pc:chgData name="Nick Babak" userId="1176b93e3a85c6db" providerId="LiveId" clId="{212BA609-1366-448C-96A8-2D473E3F37E3}" dt="2023-06-21T07:31:20.294" v="3744" actId="27918"/>
        <pc:sldMkLst>
          <pc:docMk/>
          <pc:sldMk cId="2782021000" sldId="263"/>
        </pc:sldMkLst>
        <pc:spChg chg="del">
          <ac:chgData name="Nick Babak" userId="1176b93e3a85c6db" providerId="LiveId" clId="{212BA609-1366-448C-96A8-2D473E3F37E3}" dt="2023-06-14T02:43:38.779" v="108" actId="478"/>
          <ac:spMkLst>
            <pc:docMk/>
            <pc:sldMk cId="2782021000" sldId="263"/>
            <ac:spMk id="2" creationId="{8E333D83-B18A-EC14-D94D-2F7F6AC7E573}"/>
          </ac:spMkLst>
        </pc:spChg>
        <pc:spChg chg="del">
          <ac:chgData name="Nick Babak" userId="1176b93e3a85c6db" providerId="LiveId" clId="{212BA609-1366-448C-96A8-2D473E3F37E3}" dt="2023-06-14T02:43:40.266" v="109" actId="478"/>
          <ac:spMkLst>
            <pc:docMk/>
            <pc:sldMk cId="2782021000" sldId="263"/>
            <ac:spMk id="3" creationId="{7DFD4402-5AC3-54F3-3869-404A96591662}"/>
          </ac:spMkLst>
        </pc:spChg>
        <pc:spChg chg="add mod">
          <ac:chgData name="Nick Babak" userId="1176b93e3a85c6db" providerId="LiveId" clId="{212BA609-1366-448C-96A8-2D473E3F37E3}" dt="2023-06-14T02:43:54.523" v="130" actId="20577"/>
          <ac:spMkLst>
            <pc:docMk/>
            <pc:sldMk cId="2782021000" sldId="263"/>
            <ac:spMk id="4" creationId="{DA57D634-98E8-4003-A83F-18BDA2939373}"/>
          </ac:spMkLst>
        </pc:spChg>
        <pc:graphicFrameChg chg="add mod">
          <ac:chgData name="Nick Babak" userId="1176b93e3a85c6db" providerId="LiveId" clId="{212BA609-1366-448C-96A8-2D473E3F37E3}" dt="2023-06-21T07:31:11.126" v="3742" actId="113"/>
          <ac:graphicFrameMkLst>
            <pc:docMk/>
            <pc:sldMk cId="2782021000" sldId="263"/>
            <ac:graphicFrameMk id="5" creationId="{159C90F8-A190-2ADE-C2BD-47B7FD18A23D}"/>
          </ac:graphicFrameMkLst>
        </pc:graphicFrameChg>
      </pc:sldChg>
      <pc:sldChg chg="addSp delSp modSp new mod ord">
        <pc:chgData name="Nick Babak" userId="1176b93e3a85c6db" providerId="LiveId" clId="{212BA609-1366-448C-96A8-2D473E3F37E3}" dt="2023-06-21T07:34:05.015" v="3758" actId="27918"/>
        <pc:sldMkLst>
          <pc:docMk/>
          <pc:sldMk cId="1973839938" sldId="264"/>
        </pc:sldMkLst>
        <pc:spChg chg="del">
          <ac:chgData name="Nick Babak" userId="1176b93e3a85c6db" providerId="LiveId" clId="{212BA609-1366-448C-96A8-2D473E3F37E3}" dt="2023-06-14T05:55:51.168" v="134" actId="478"/>
          <ac:spMkLst>
            <pc:docMk/>
            <pc:sldMk cId="1973839938" sldId="264"/>
            <ac:spMk id="2" creationId="{13435511-6D81-D992-69D5-6417BB6F2DEA}"/>
          </ac:spMkLst>
        </pc:spChg>
        <pc:spChg chg="del">
          <ac:chgData name="Nick Babak" userId="1176b93e3a85c6db" providerId="LiveId" clId="{212BA609-1366-448C-96A8-2D473E3F37E3}" dt="2023-06-14T05:55:50.296" v="133" actId="478"/>
          <ac:spMkLst>
            <pc:docMk/>
            <pc:sldMk cId="1973839938" sldId="264"/>
            <ac:spMk id="3" creationId="{832F0D8F-4471-65FD-012D-D0F651121F86}"/>
          </ac:spMkLst>
        </pc:spChg>
        <pc:spChg chg="add mod">
          <ac:chgData name="Nick Babak" userId="1176b93e3a85c6db" providerId="LiveId" clId="{212BA609-1366-448C-96A8-2D473E3F37E3}" dt="2023-06-14T05:56:50.751" v="144" actId="122"/>
          <ac:spMkLst>
            <pc:docMk/>
            <pc:sldMk cId="1973839938" sldId="264"/>
            <ac:spMk id="4" creationId="{2FF5B827-A25A-1185-6B59-876483B9C87D}"/>
          </ac:spMkLst>
        </pc:spChg>
        <pc:graphicFrameChg chg="add del mod">
          <ac:chgData name="Nick Babak" userId="1176b93e3a85c6db" providerId="LiveId" clId="{212BA609-1366-448C-96A8-2D473E3F37E3}" dt="2023-06-14T05:56:30.430" v="137" actId="478"/>
          <ac:graphicFrameMkLst>
            <pc:docMk/>
            <pc:sldMk cId="1973839938" sldId="264"/>
            <ac:graphicFrameMk id="5" creationId="{255CDD64-0AF4-7DAF-AA06-5CA7071DB41A}"/>
          </ac:graphicFrameMkLst>
        </pc:graphicFrameChg>
        <pc:graphicFrameChg chg="add mod">
          <ac:chgData name="Nick Babak" userId="1176b93e3a85c6db" providerId="LiveId" clId="{212BA609-1366-448C-96A8-2D473E3F37E3}" dt="2023-06-21T07:33:57.993" v="3756"/>
          <ac:graphicFrameMkLst>
            <pc:docMk/>
            <pc:sldMk cId="1973839938" sldId="264"/>
            <ac:graphicFrameMk id="6" creationId="{CC5C0F27-23D9-7413-D3BD-3BA2607C9D11}"/>
          </ac:graphicFrameMkLst>
        </pc:graphicFrameChg>
      </pc:sldChg>
      <pc:sldChg chg="addSp delSp modSp new mod ord">
        <pc:chgData name="Nick Babak" userId="1176b93e3a85c6db" providerId="LiveId" clId="{212BA609-1366-448C-96A8-2D473E3F37E3}" dt="2023-06-21T06:52:23.806" v="3608" actId="20577"/>
        <pc:sldMkLst>
          <pc:docMk/>
          <pc:sldMk cId="1623086170" sldId="265"/>
        </pc:sldMkLst>
        <pc:spChg chg="del">
          <ac:chgData name="Nick Babak" userId="1176b93e3a85c6db" providerId="LiveId" clId="{212BA609-1366-448C-96A8-2D473E3F37E3}" dt="2023-06-14T05:57:32.510" v="152" actId="478"/>
          <ac:spMkLst>
            <pc:docMk/>
            <pc:sldMk cId="1623086170" sldId="265"/>
            <ac:spMk id="2" creationId="{E189A1E6-CB97-BBAF-9D92-D8C2B7682C0D}"/>
          </ac:spMkLst>
        </pc:spChg>
        <pc:spChg chg="del">
          <ac:chgData name="Nick Babak" userId="1176b93e3a85c6db" providerId="LiveId" clId="{212BA609-1366-448C-96A8-2D473E3F37E3}" dt="2023-06-14T05:57:34.821" v="153" actId="478"/>
          <ac:spMkLst>
            <pc:docMk/>
            <pc:sldMk cId="1623086170" sldId="265"/>
            <ac:spMk id="3" creationId="{E1A63D08-E4E7-6034-4DC6-F7AC41D5E9C0}"/>
          </ac:spMkLst>
        </pc:spChg>
        <pc:spChg chg="add mod">
          <ac:chgData name="Nick Babak" userId="1176b93e3a85c6db" providerId="LiveId" clId="{212BA609-1366-448C-96A8-2D473E3F37E3}" dt="2023-06-21T06:52:23.806" v="3608" actId="20577"/>
          <ac:spMkLst>
            <pc:docMk/>
            <pc:sldMk cId="1623086170" sldId="265"/>
            <ac:spMk id="4" creationId="{1BA2C089-8C49-AB50-0193-FE683064F001}"/>
          </ac:spMkLst>
        </pc:spChg>
        <pc:graphicFrameChg chg="add mod">
          <ac:chgData name="Nick Babak" userId="1176b93e3a85c6db" providerId="LiveId" clId="{212BA609-1366-448C-96A8-2D473E3F37E3}" dt="2023-06-18T23:05:11.510" v="2374" actId="1076"/>
          <ac:graphicFrameMkLst>
            <pc:docMk/>
            <pc:sldMk cId="1623086170" sldId="265"/>
            <ac:graphicFrameMk id="5" creationId="{8EE3EEAA-E596-42F2-5764-2C19590D3EEA}"/>
          </ac:graphicFrameMkLst>
        </pc:graphicFrameChg>
      </pc:sldChg>
      <pc:sldChg chg="addSp delSp modSp new mod">
        <pc:chgData name="Nick Babak" userId="1176b93e3a85c6db" providerId="LiveId" clId="{212BA609-1366-448C-96A8-2D473E3F37E3}" dt="2023-06-14T05:59:25.063" v="183"/>
        <pc:sldMkLst>
          <pc:docMk/>
          <pc:sldMk cId="3711200802" sldId="266"/>
        </pc:sldMkLst>
        <pc:spChg chg="del">
          <ac:chgData name="Nick Babak" userId="1176b93e3a85c6db" providerId="LiveId" clId="{212BA609-1366-448C-96A8-2D473E3F37E3}" dt="2023-06-14T05:58:45.463" v="168" actId="478"/>
          <ac:spMkLst>
            <pc:docMk/>
            <pc:sldMk cId="3711200802" sldId="266"/>
            <ac:spMk id="2" creationId="{6B92FE66-6B4A-43A7-6D5E-876EDE39AE92}"/>
          </ac:spMkLst>
        </pc:spChg>
        <pc:spChg chg="del">
          <ac:chgData name="Nick Babak" userId="1176b93e3a85c6db" providerId="LiveId" clId="{212BA609-1366-448C-96A8-2D473E3F37E3}" dt="2023-06-14T05:58:44.694" v="167" actId="478"/>
          <ac:spMkLst>
            <pc:docMk/>
            <pc:sldMk cId="3711200802" sldId="266"/>
            <ac:spMk id="3" creationId="{17E156FE-5552-C77D-9644-6A7044C75F12}"/>
          </ac:spMkLst>
        </pc:spChg>
        <pc:spChg chg="add mod">
          <ac:chgData name="Nick Babak" userId="1176b93e3a85c6db" providerId="LiveId" clId="{212BA609-1366-448C-96A8-2D473E3F37E3}" dt="2023-06-14T05:59:25.063" v="183"/>
          <ac:spMkLst>
            <pc:docMk/>
            <pc:sldMk cId="3711200802" sldId="266"/>
            <ac:spMk id="4" creationId="{1A63AE7F-24C7-8F7F-41A7-7FF526C583E9}"/>
          </ac:spMkLst>
        </pc:spChg>
        <pc:spChg chg="add mod">
          <ac:chgData name="Nick Babak" userId="1176b93e3a85c6db" providerId="LiveId" clId="{212BA609-1366-448C-96A8-2D473E3F37E3}" dt="2023-06-14T05:58:57.966" v="174" actId="14100"/>
          <ac:spMkLst>
            <pc:docMk/>
            <pc:sldMk cId="3711200802" sldId="266"/>
            <ac:spMk id="5" creationId="{03C1554A-35DF-772A-5B08-8C0FEE9DD6A9}"/>
          </ac:spMkLst>
        </pc:spChg>
      </pc:sldChg>
      <pc:sldChg chg="addSp delSp modSp new del mod setBg">
        <pc:chgData name="Nick Babak" userId="1176b93e3a85c6db" providerId="LiveId" clId="{212BA609-1366-448C-96A8-2D473E3F37E3}" dt="2023-06-14T05:59:30.858" v="184" actId="47"/>
        <pc:sldMkLst>
          <pc:docMk/>
          <pc:sldMk cId="1737640502" sldId="267"/>
        </pc:sldMkLst>
        <pc:spChg chg="del">
          <ac:chgData name="Nick Babak" userId="1176b93e3a85c6db" providerId="LiveId" clId="{212BA609-1366-448C-96A8-2D473E3F37E3}" dt="2023-06-14T05:57:58.084" v="160" actId="478"/>
          <ac:spMkLst>
            <pc:docMk/>
            <pc:sldMk cId="1737640502" sldId="267"/>
            <ac:spMk id="2" creationId="{34EAEF19-695C-B7AA-CE68-8EEA8F5D04EB}"/>
          </ac:spMkLst>
        </pc:spChg>
        <pc:spChg chg="del">
          <ac:chgData name="Nick Babak" userId="1176b93e3a85c6db" providerId="LiveId" clId="{212BA609-1366-448C-96A8-2D473E3F37E3}" dt="2023-06-14T05:57:57.145" v="159" actId="478"/>
          <ac:spMkLst>
            <pc:docMk/>
            <pc:sldMk cId="1737640502" sldId="267"/>
            <ac:spMk id="3" creationId="{C5567DF0-5AEE-7577-6261-3F46065E6AA7}"/>
          </ac:spMkLst>
        </pc:spChg>
        <pc:spChg chg="add mod">
          <ac:chgData name="Nick Babak" userId="1176b93e3a85c6db" providerId="LiveId" clId="{212BA609-1366-448C-96A8-2D473E3F37E3}" dt="2023-06-14T05:58:32.719" v="166" actId="26606"/>
          <ac:spMkLst>
            <pc:docMk/>
            <pc:sldMk cId="1737640502" sldId="267"/>
            <ac:spMk id="4" creationId="{5A2EB430-946B-EE74-C3AD-85D29CE772F0}"/>
          </ac:spMkLst>
        </pc:spChg>
        <pc:spChg chg="add mod">
          <ac:chgData name="Nick Babak" userId="1176b93e3a85c6db" providerId="LiveId" clId="{212BA609-1366-448C-96A8-2D473E3F37E3}" dt="2023-06-14T05:58:32.719" v="166" actId="26606"/>
          <ac:spMkLst>
            <pc:docMk/>
            <pc:sldMk cId="1737640502" sldId="267"/>
            <ac:spMk id="5" creationId="{2E700156-29D2-9F99-B4C0-ACFDD839C377}"/>
          </ac:spMkLst>
        </pc:spChg>
        <pc:spChg chg="add del">
          <ac:chgData name="Nick Babak" userId="1176b93e3a85c6db" providerId="LiveId" clId="{212BA609-1366-448C-96A8-2D473E3F37E3}" dt="2023-06-14T05:58:26.563" v="163" actId="26606"/>
          <ac:spMkLst>
            <pc:docMk/>
            <pc:sldMk cId="1737640502" sldId="267"/>
            <ac:spMk id="10" creationId="{DBF61EA3-B236-439E-9C0B-340980D56BEE}"/>
          </ac:spMkLst>
        </pc:spChg>
        <pc:spChg chg="add">
          <ac:chgData name="Nick Babak" userId="1176b93e3a85c6db" providerId="LiveId" clId="{212BA609-1366-448C-96A8-2D473E3F37E3}" dt="2023-06-14T05:58:32.719" v="166" actId="26606"/>
          <ac:spMkLst>
            <pc:docMk/>
            <pc:sldMk cId="1737640502" sldId="267"/>
            <ac:spMk id="14" creationId="{99F74EB5-E547-4FB4-95F5-BCC788F3C4A0}"/>
          </ac:spMkLst>
        </pc:spChg>
        <pc:spChg chg="add del">
          <ac:chgData name="Nick Babak" userId="1176b93e3a85c6db" providerId="LiveId" clId="{212BA609-1366-448C-96A8-2D473E3F37E3}" dt="2023-06-14T05:58:26.563" v="163" actId="26606"/>
          <ac:spMkLst>
            <pc:docMk/>
            <pc:sldMk cId="1737640502" sldId="267"/>
            <ac:spMk id="16" creationId="{E659831F-0D9A-4C63-9EBB-8435B85A440F}"/>
          </ac:spMkLst>
        </pc:spChg>
        <pc:spChg chg="add del">
          <ac:chgData name="Nick Babak" userId="1176b93e3a85c6db" providerId="LiveId" clId="{212BA609-1366-448C-96A8-2D473E3F37E3}" dt="2023-06-14T05:58:32.716" v="165" actId="26606"/>
          <ac:spMkLst>
            <pc:docMk/>
            <pc:sldMk cId="1737640502" sldId="267"/>
            <ac:spMk id="17" creationId="{D5B0017B-2ECA-49AF-B397-DC140825DF8D}"/>
          </ac:spMkLst>
        </pc:spChg>
        <pc:spChg chg="add del">
          <ac:chgData name="Nick Babak" userId="1176b93e3a85c6db" providerId="LiveId" clId="{212BA609-1366-448C-96A8-2D473E3F37E3}" dt="2023-06-14T05:58:32.716" v="165" actId="26606"/>
          <ac:spMkLst>
            <pc:docMk/>
            <pc:sldMk cId="1737640502" sldId="267"/>
            <ac:spMk id="18" creationId="{B6CDA21F-E7AF-4C75-8395-33F58D5B0E45}"/>
          </ac:spMkLst>
        </pc:spChg>
        <pc:spChg chg="add">
          <ac:chgData name="Nick Babak" userId="1176b93e3a85c6db" providerId="LiveId" clId="{212BA609-1366-448C-96A8-2D473E3F37E3}" dt="2023-06-14T05:58:32.719" v="166" actId="26606"/>
          <ac:spMkLst>
            <pc:docMk/>
            <pc:sldMk cId="1737640502" sldId="267"/>
            <ac:spMk id="24" creationId="{E777E57D-6A88-4B5B-A068-2BA7FF4E8CCA}"/>
          </ac:spMkLst>
        </pc:spChg>
        <pc:spChg chg="add">
          <ac:chgData name="Nick Babak" userId="1176b93e3a85c6db" providerId="LiveId" clId="{212BA609-1366-448C-96A8-2D473E3F37E3}" dt="2023-06-14T05:58:32.719" v="166" actId="26606"/>
          <ac:spMkLst>
            <pc:docMk/>
            <pc:sldMk cId="1737640502" sldId="267"/>
            <ac:spMk id="25" creationId="{F7117410-A2A4-4085-9ADC-46744551DBDE}"/>
          </ac:spMkLst>
        </pc:spChg>
        <pc:grpChg chg="add del">
          <ac:chgData name="Nick Babak" userId="1176b93e3a85c6db" providerId="LiveId" clId="{212BA609-1366-448C-96A8-2D473E3F37E3}" dt="2023-06-14T05:58:26.563" v="163" actId="26606"/>
          <ac:grpSpMkLst>
            <pc:docMk/>
            <pc:sldMk cId="1737640502" sldId="267"/>
            <ac:grpSpMk id="12" creationId="{28FAF094-D087-493F-8DF9-A486C2D6BBAA}"/>
          </ac:grpSpMkLst>
        </pc:grpChg>
        <pc:grpChg chg="add del">
          <ac:chgData name="Nick Babak" userId="1176b93e3a85c6db" providerId="LiveId" clId="{212BA609-1366-448C-96A8-2D473E3F37E3}" dt="2023-06-14T05:58:32.716" v="165" actId="26606"/>
          <ac:grpSpMkLst>
            <pc:docMk/>
            <pc:sldMk cId="1737640502" sldId="267"/>
            <ac:grpSpMk id="20" creationId="{AE1C45F0-260A-458C-96ED-C1F6D2151219}"/>
          </ac:grpSpMkLst>
        </pc:grpChg>
        <pc:cxnChg chg="add del">
          <ac:chgData name="Nick Babak" userId="1176b93e3a85c6db" providerId="LiveId" clId="{212BA609-1366-448C-96A8-2D473E3F37E3}" dt="2023-06-14T05:58:32.716" v="165" actId="26606"/>
          <ac:cxnSpMkLst>
            <pc:docMk/>
            <pc:sldMk cId="1737640502" sldId="267"/>
            <ac:cxnSpMk id="19" creationId="{6CF1BAF6-AD41-4082-B212-8A1F9A2E8779}"/>
          </ac:cxnSpMkLst>
        </pc:cxnChg>
      </pc:sldChg>
      <pc:sldChg chg="addSp delSp modSp new mod setBg">
        <pc:chgData name="Nick Babak" userId="1176b93e3a85c6db" providerId="LiveId" clId="{212BA609-1366-448C-96A8-2D473E3F37E3}" dt="2023-06-20T05:08:51.603" v="3381" actId="1076"/>
        <pc:sldMkLst>
          <pc:docMk/>
          <pc:sldMk cId="3278388019" sldId="267"/>
        </pc:sldMkLst>
        <pc:spChg chg="del">
          <ac:chgData name="Nick Babak" userId="1176b93e3a85c6db" providerId="LiveId" clId="{212BA609-1366-448C-96A8-2D473E3F37E3}" dt="2023-06-20T05:07:59.899" v="3362" actId="478"/>
          <ac:spMkLst>
            <pc:docMk/>
            <pc:sldMk cId="3278388019" sldId="267"/>
            <ac:spMk id="2" creationId="{71FFEE0F-52D2-C913-BB91-593834D2741D}"/>
          </ac:spMkLst>
        </pc:spChg>
        <pc:spChg chg="del">
          <ac:chgData name="Nick Babak" userId="1176b93e3a85c6db" providerId="LiveId" clId="{212BA609-1366-448C-96A8-2D473E3F37E3}" dt="2023-06-14T06:01:17.875" v="236"/>
          <ac:spMkLst>
            <pc:docMk/>
            <pc:sldMk cId="3278388019" sldId="267"/>
            <ac:spMk id="3" creationId="{B5FB0EC3-EC50-1440-D176-7782E35EDE3A}"/>
          </ac:spMkLst>
        </pc:spChg>
        <pc:spChg chg="add del mod">
          <ac:chgData name="Nick Babak" userId="1176b93e3a85c6db" providerId="LiveId" clId="{212BA609-1366-448C-96A8-2D473E3F37E3}" dt="2023-06-14T06:02:36.435" v="248" actId="478"/>
          <ac:spMkLst>
            <pc:docMk/>
            <pc:sldMk cId="3278388019" sldId="267"/>
            <ac:spMk id="4" creationId="{626C5EB2-CDFC-6FFD-C1AD-EB729B86D322}"/>
          </ac:spMkLst>
        </pc:spChg>
        <pc:spChg chg="add del mod">
          <ac:chgData name="Nick Babak" userId="1176b93e3a85c6db" providerId="LiveId" clId="{212BA609-1366-448C-96A8-2D473E3F37E3}" dt="2023-06-20T05:08:29.146" v="3376" actId="21"/>
          <ac:spMkLst>
            <pc:docMk/>
            <pc:sldMk cId="3278388019" sldId="267"/>
            <ac:spMk id="5" creationId="{C156A67D-26D6-FC1F-855C-87ABFC85B171}"/>
          </ac:spMkLst>
        </pc:spChg>
        <pc:spChg chg="add mod">
          <ac:chgData name="Nick Babak" userId="1176b93e3a85c6db" providerId="LiveId" clId="{212BA609-1366-448C-96A8-2D473E3F37E3}" dt="2023-06-20T05:08:51.603" v="3381" actId="1076"/>
          <ac:spMkLst>
            <pc:docMk/>
            <pc:sldMk cId="3278388019" sldId="267"/>
            <ac:spMk id="18" creationId="{20C0835B-DA57-A541-8270-B8610179D55A}"/>
          </ac:spMkLst>
        </pc:spChg>
        <pc:spChg chg="add del">
          <ac:chgData name="Nick Babak" userId="1176b93e3a85c6db" providerId="LiveId" clId="{212BA609-1366-448C-96A8-2D473E3F37E3}" dt="2023-06-20T05:08:38.094" v="3378" actId="26606"/>
          <ac:spMkLst>
            <pc:docMk/>
            <pc:sldMk cId="3278388019" sldId="267"/>
            <ac:spMk id="22" creationId="{EA518CE4-E4D4-4D8A-980F-6D692AC96949}"/>
          </ac:spMkLst>
        </pc:spChg>
        <pc:spChg chg="add del">
          <ac:chgData name="Nick Babak" userId="1176b93e3a85c6db" providerId="LiveId" clId="{212BA609-1366-448C-96A8-2D473E3F37E3}" dt="2023-06-20T05:08:38.094" v="3378" actId="26606"/>
          <ac:spMkLst>
            <pc:docMk/>
            <pc:sldMk cId="3278388019" sldId="267"/>
            <ac:spMk id="24" creationId="{F82BF3E2-EB0E-40D6-8835-2367A5316CA4}"/>
          </ac:spMkLst>
        </pc:spChg>
        <pc:spChg chg="add del">
          <ac:chgData name="Nick Babak" userId="1176b93e3a85c6db" providerId="LiveId" clId="{212BA609-1366-448C-96A8-2D473E3F37E3}" dt="2023-06-20T05:08:38.094" v="3378" actId="26606"/>
          <ac:spMkLst>
            <pc:docMk/>
            <pc:sldMk cId="3278388019" sldId="267"/>
            <ac:spMk id="26" creationId="{481E86DD-89E6-42B2-8675-84B7C56BFF7D}"/>
          </ac:spMkLst>
        </pc:spChg>
        <pc:spChg chg="add del">
          <ac:chgData name="Nick Babak" userId="1176b93e3a85c6db" providerId="LiveId" clId="{212BA609-1366-448C-96A8-2D473E3F37E3}" dt="2023-06-20T05:08:38.094" v="3378" actId="26606"/>
          <ac:spMkLst>
            <pc:docMk/>
            <pc:sldMk cId="3278388019" sldId="267"/>
            <ac:spMk id="28" creationId="{5EFE9E4D-D93B-4B04-A3B5-234F5DBB9EAE}"/>
          </ac:spMkLst>
        </pc:spChg>
        <pc:spChg chg="add">
          <ac:chgData name="Nick Babak" userId="1176b93e3a85c6db" providerId="LiveId" clId="{212BA609-1366-448C-96A8-2D473E3F37E3}" dt="2023-06-20T05:08:38.096" v="3379" actId="26606"/>
          <ac:spMkLst>
            <pc:docMk/>
            <pc:sldMk cId="3278388019" sldId="267"/>
            <ac:spMk id="30" creationId="{E6F01E9F-6B0E-4CF9-87AF-27ECD8D4602A}"/>
          </ac:spMkLst>
        </pc:spChg>
        <pc:picChg chg="add del mod">
          <ac:chgData name="Nick Babak" userId="1176b93e3a85c6db" providerId="LiveId" clId="{212BA609-1366-448C-96A8-2D473E3F37E3}" dt="2023-06-20T05:07:58.226" v="3361" actId="478"/>
          <ac:picMkLst>
            <pc:docMk/>
            <pc:sldMk cId="3278388019" sldId="267"/>
            <ac:picMk id="4" creationId="{6570238F-24DE-CCD4-AE9E-AD61E38B6802}"/>
          </ac:picMkLst>
        </pc:picChg>
        <pc:picChg chg="add mod">
          <ac:chgData name="Nick Babak" userId="1176b93e3a85c6db" providerId="LiveId" clId="{212BA609-1366-448C-96A8-2D473E3F37E3}" dt="2023-06-20T05:08:38.096" v="3379" actId="26606"/>
          <ac:picMkLst>
            <pc:docMk/>
            <pc:sldMk cId="3278388019" sldId="267"/>
            <ac:picMk id="6" creationId="{0CD7C4BE-172B-29FB-76E0-2B6A13E9FB88}"/>
          </ac:picMkLst>
        </pc:picChg>
        <pc:picChg chg="add del mod">
          <ac:chgData name="Nick Babak" userId="1176b93e3a85c6db" providerId="LiveId" clId="{212BA609-1366-448C-96A8-2D473E3F37E3}" dt="2023-06-20T05:07:57.807" v="3360" actId="478"/>
          <ac:picMkLst>
            <pc:docMk/>
            <pc:sldMk cId="3278388019" sldId="267"/>
            <ac:picMk id="7" creationId="{48C9E34F-CE0A-81ED-D309-23DE2BB592AA}"/>
          </ac:picMkLst>
        </pc:picChg>
        <pc:picChg chg="add mod ord">
          <ac:chgData name="Nick Babak" userId="1176b93e3a85c6db" providerId="LiveId" clId="{212BA609-1366-448C-96A8-2D473E3F37E3}" dt="2023-06-20T05:08:38.096" v="3379" actId="26606"/>
          <ac:picMkLst>
            <pc:docMk/>
            <pc:sldMk cId="3278388019" sldId="267"/>
            <ac:picMk id="9" creationId="{3FA4E104-D715-0678-D502-86A0DA5B446F}"/>
          </ac:picMkLst>
        </pc:picChg>
        <pc:picChg chg="add mod">
          <ac:chgData name="Nick Babak" userId="1176b93e3a85c6db" providerId="LiveId" clId="{212BA609-1366-448C-96A8-2D473E3F37E3}" dt="2023-06-20T05:08:38.096" v="3379" actId="26606"/>
          <ac:picMkLst>
            <pc:docMk/>
            <pc:sldMk cId="3278388019" sldId="267"/>
            <ac:picMk id="11" creationId="{F8CEE0AA-3AC6-3344-A889-073BA72717BC}"/>
          </ac:picMkLst>
        </pc:picChg>
        <pc:picChg chg="add mod ord">
          <ac:chgData name="Nick Babak" userId="1176b93e3a85c6db" providerId="LiveId" clId="{212BA609-1366-448C-96A8-2D473E3F37E3}" dt="2023-06-20T05:08:38.096" v="3379" actId="26606"/>
          <ac:picMkLst>
            <pc:docMk/>
            <pc:sldMk cId="3278388019" sldId="267"/>
            <ac:picMk id="13" creationId="{43913F95-CF30-934F-71B1-4946EFB4BDB2}"/>
          </ac:picMkLst>
        </pc:picChg>
        <pc:picChg chg="add mod">
          <ac:chgData name="Nick Babak" userId="1176b93e3a85c6db" providerId="LiveId" clId="{212BA609-1366-448C-96A8-2D473E3F37E3}" dt="2023-06-20T05:08:38.096" v="3379" actId="26606"/>
          <ac:picMkLst>
            <pc:docMk/>
            <pc:sldMk cId="3278388019" sldId="267"/>
            <ac:picMk id="15" creationId="{30226191-88FD-76F8-AEED-8CE9807F397F}"/>
          </ac:picMkLst>
        </pc:picChg>
        <pc:picChg chg="add mod ord">
          <ac:chgData name="Nick Babak" userId="1176b93e3a85c6db" providerId="LiveId" clId="{212BA609-1366-448C-96A8-2D473E3F37E3}" dt="2023-06-20T05:08:38.096" v="3379" actId="26606"/>
          <ac:picMkLst>
            <pc:docMk/>
            <pc:sldMk cId="3278388019" sldId="267"/>
            <ac:picMk id="17" creationId="{F28D160A-78BB-A16B-1823-45036D293A7A}"/>
          </ac:picMkLst>
        </pc:picChg>
      </pc:sldChg>
      <pc:sldChg chg="addSp delSp modSp new mod ord">
        <pc:chgData name="Nick Babak" userId="1176b93e3a85c6db" providerId="LiveId" clId="{212BA609-1366-448C-96A8-2D473E3F37E3}" dt="2023-06-21T06:19:55.763" v="3542" actId="20577"/>
        <pc:sldMkLst>
          <pc:docMk/>
          <pc:sldMk cId="1855077509" sldId="268"/>
        </pc:sldMkLst>
        <pc:spChg chg="del">
          <ac:chgData name="Nick Babak" userId="1176b93e3a85c6db" providerId="LiveId" clId="{212BA609-1366-448C-96A8-2D473E3F37E3}" dt="2023-06-14T05:59:54.710" v="189" actId="478"/>
          <ac:spMkLst>
            <pc:docMk/>
            <pc:sldMk cId="1855077509" sldId="268"/>
            <ac:spMk id="2" creationId="{8113F601-637B-A757-EB59-AAB66BF79369}"/>
          </ac:spMkLst>
        </pc:spChg>
        <pc:spChg chg="del">
          <ac:chgData name="Nick Babak" userId="1176b93e3a85c6db" providerId="LiveId" clId="{212BA609-1366-448C-96A8-2D473E3F37E3}" dt="2023-06-14T05:59:53.646" v="188" actId="478"/>
          <ac:spMkLst>
            <pc:docMk/>
            <pc:sldMk cId="1855077509" sldId="268"/>
            <ac:spMk id="3" creationId="{CF00367B-C0D0-AB9A-B2A4-C7206B7D4E86}"/>
          </ac:spMkLst>
        </pc:spChg>
        <pc:spChg chg="add mod">
          <ac:chgData name="Nick Babak" userId="1176b93e3a85c6db" providerId="LiveId" clId="{212BA609-1366-448C-96A8-2D473E3F37E3}" dt="2023-06-14T05:59:55.827" v="190"/>
          <ac:spMkLst>
            <pc:docMk/>
            <pc:sldMk cId="1855077509" sldId="268"/>
            <ac:spMk id="5" creationId="{23716E5C-F07A-3125-4E9F-C1415C24D971}"/>
          </ac:spMkLst>
        </pc:spChg>
        <pc:spChg chg="add mod">
          <ac:chgData name="Nick Babak" userId="1176b93e3a85c6db" providerId="LiveId" clId="{212BA609-1366-448C-96A8-2D473E3F37E3}" dt="2023-06-14T05:59:59.895" v="192" actId="122"/>
          <ac:spMkLst>
            <pc:docMk/>
            <pc:sldMk cId="1855077509" sldId="268"/>
            <ac:spMk id="6" creationId="{78F06C45-83CA-40D3-4173-91A7AC1F66A7}"/>
          </ac:spMkLst>
        </pc:spChg>
        <pc:spChg chg="add mod">
          <ac:chgData name="Nick Babak" userId="1176b93e3a85c6db" providerId="LiveId" clId="{212BA609-1366-448C-96A8-2D473E3F37E3}" dt="2023-06-14T06:00:09.238" v="193"/>
          <ac:spMkLst>
            <pc:docMk/>
            <pc:sldMk cId="1855077509" sldId="268"/>
            <ac:spMk id="8" creationId="{78813691-E06C-C3D2-941D-099FE82BE84A}"/>
          </ac:spMkLst>
        </pc:spChg>
        <pc:spChg chg="add mod">
          <ac:chgData name="Nick Babak" userId="1176b93e3a85c6db" providerId="LiveId" clId="{212BA609-1366-448C-96A8-2D473E3F37E3}" dt="2023-06-21T06:19:55.763" v="3542" actId="20577"/>
          <ac:spMkLst>
            <pc:docMk/>
            <pc:sldMk cId="1855077509" sldId="268"/>
            <ac:spMk id="9" creationId="{00D3E5D4-7AAD-0E33-654E-CDEBC7D412BA}"/>
          </ac:spMkLst>
        </pc:spChg>
        <pc:spChg chg="add mod">
          <ac:chgData name="Nick Babak" userId="1176b93e3a85c6db" providerId="LiveId" clId="{212BA609-1366-448C-96A8-2D473E3F37E3}" dt="2023-06-21T06:19:25.771" v="3540" actId="20577"/>
          <ac:spMkLst>
            <pc:docMk/>
            <pc:sldMk cId="1855077509" sldId="268"/>
            <ac:spMk id="10" creationId="{61524E39-6677-0D80-1D22-DB01BC179BC9}"/>
          </ac:spMkLst>
        </pc:spChg>
        <pc:grpChg chg="add del mod">
          <ac:chgData name="Nick Babak" userId="1176b93e3a85c6db" providerId="LiveId" clId="{212BA609-1366-448C-96A8-2D473E3F37E3}" dt="2023-06-14T06:00:46.830" v="231" actId="478"/>
          <ac:grpSpMkLst>
            <pc:docMk/>
            <pc:sldMk cId="1855077509" sldId="268"/>
            <ac:grpSpMk id="4" creationId="{39CDC87E-ABCA-4160-CC1E-D39AF8974FBF}"/>
          </ac:grpSpMkLst>
        </pc:grpChg>
        <pc:grpChg chg="add mod">
          <ac:chgData name="Nick Babak" userId="1176b93e3a85c6db" providerId="LiveId" clId="{212BA609-1366-448C-96A8-2D473E3F37E3}" dt="2023-06-14T06:00:11.639" v="194" actId="1076"/>
          <ac:grpSpMkLst>
            <pc:docMk/>
            <pc:sldMk cId="1855077509" sldId="268"/>
            <ac:grpSpMk id="7" creationId="{4AB13CF3-D541-1252-6D9F-AD48251C338B}"/>
          </ac:grpSpMkLst>
        </pc:grpChg>
      </pc:sldChg>
      <pc:sldChg chg="addSp delSp modSp new mod setBg">
        <pc:chgData name="Nick Babak" userId="1176b93e3a85c6db" providerId="LiveId" clId="{212BA609-1366-448C-96A8-2D473E3F37E3}" dt="2023-06-20T05:10:10.605" v="3417"/>
        <pc:sldMkLst>
          <pc:docMk/>
          <pc:sldMk cId="884512254" sldId="269"/>
        </pc:sldMkLst>
        <pc:spChg chg="del">
          <ac:chgData name="Nick Babak" userId="1176b93e3a85c6db" providerId="LiveId" clId="{212BA609-1366-448C-96A8-2D473E3F37E3}" dt="2023-06-18T23:37:03.565" v="2691" actId="478"/>
          <ac:spMkLst>
            <pc:docMk/>
            <pc:sldMk cId="884512254" sldId="269"/>
            <ac:spMk id="2" creationId="{93377E2C-CCE4-5366-022F-0B9490F9D986}"/>
          </ac:spMkLst>
        </pc:spChg>
        <pc:spChg chg="add del mod">
          <ac:chgData name="Nick Babak" userId="1176b93e3a85c6db" providerId="LiveId" clId="{212BA609-1366-448C-96A8-2D473E3F37E3}" dt="2023-06-20T05:09:02.392" v="3382" actId="478"/>
          <ac:spMkLst>
            <pc:docMk/>
            <pc:sldMk cId="884512254" sldId="269"/>
            <ac:spMk id="2" creationId="{DE71AF87-0CB8-A615-E08E-4C40B7F32B89}"/>
          </ac:spMkLst>
        </pc:spChg>
        <pc:spChg chg="del">
          <ac:chgData name="Nick Babak" userId="1176b93e3a85c6db" providerId="LiveId" clId="{212BA609-1366-448C-96A8-2D473E3F37E3}" dt="2023-06-18T23:37:02.774" v="2690" actId="478"/>
          <ac:spMkLst>
            <pc:docMk/>
            <pc:sldMk cId="884512254" sldId="269"/>
            <ac:spMk id="3" creationId="{08594F85-16FA-0D49-A5AD-E9CF2CF2E11A}"/>
          </ac:spMkLst>
        </pc:spChg>
        <pc:spChg chg="add del mod">
          <ac:chgData name="Nick Babak" userId="1176b93e3a85c6db" providerId="LiveId" clId="{212BA609-1366-448C-96A8-2D473E3F37E3}" dt="2023-06-14T06:02:50.003" v="252" actId="478"/>
          <ac:spMkLst>
            <pc:docMk/>
            <pc:sldMk cId="884512254" sldId="269"/>
            <ac:spMk id="4" creationId="{E20AE8A7-659B-08B4-052A-3DADAE30EBAE}"/>
          </ac:spMkLst>
        </pc:spChg>
        <pc:spChg chg="add del mod">
          <ac:chgData name="Nick Babak" userId="1176b93e3a85c6db" providerId="LiveId" clId="{212BA609-1366-448C-96A8-2D473E3F37E3}" dt="2023-06-20T05:07:44.971" v="3358" actId="478"/>
          <ac:spMkLst>
            <pc:docMk/>
            <pc:sldMk cId="884512254" sldId="269"/>
            <ac:spMk id="6" creationId="{E838EFBC-613D-95AC-6271-CAA04980DCDE}"/>
          </ac:spMkLst>
        </pc:spChg>
        <pc:spChg chg="add mod">
          <ac:chgData name="Nick Babak" userId="1176b93e3a85c6db" providerId="LiveId" clId="{212BA609-1366-448C-96A8-2D473E3F37E3}" dt="2023-06-20T05:10:10.605" v="3417"/>
          <ac:spMkLst>
            <pc:docMk/>
            <pc:sldMk cId="884512254" sldId="269"/>
            <ac:spMk id="31" creationId="{B9BD1935-559E-F7B8-FC7B-E45314EAEE56}"/>
          </ac:spMkLst>
        </pc:spChg>
        <pc:spChg chg="add del">
          <ac:chgData name="Nick Babak" userId="1176b93e3a85c6db" providerId="LiveId" clId="{212BA609-1366-448C-96A8-2D473E3F37E3}" dt="2023-06-20T05:10:03.862" v="3415" actId="26606"/>
          <ac:spMkLst>
            <pc:docMk/>
            <pc:sldMk cId="884512254" sldId="269"/>
            <ac:spMk id="35" creationId="{EA518CE4-E4D4-4D8A-980F-6D692AC96949}"/>
          </ac:spMkLst>
        </pc:spChg>
        <pc:spChg chg="add del">
          <ac:chgData name="Nick Babak" userId="1176b93e3a85c6db" providerId="LiveId" clId="{212BA609-1366-448C-96A8-2D473E3F37E3}" dt="2023-06-20T05:10:03.862" v="3415" actId="26606"/>
          <ac:spMkLst>
            <pc:docMk/>
            <pc:sldMk cId="884512254" sldId="269"/>
            <ac:spMk id="37" creationId="{F82BF3E2-EB0E-40D6-8835-2367A5316CA4}"/>
          </ac:spMkLst>
        </pc:spChg>
        <pc:spChg chg="add del">
          <ac:chgData name="Nick Babak" userId="1176b93e3a85c6db" providerId="LiveId" clId="{212BA609-1366-448C-96A8-2D473E3F37E3}" dt="2023-06-20T05:10:03.862" v="3415" actId="26606"/>
          <ac:spMkLst>
            <pc:docMk/>
            <pc:sldMk cId="884512254" sldId="269"/>
            <ac:spMk id="39" creationId="{481E86DD-89E6-42B2-8675-84B7C56BFF7D}"/>
          </ac:spMkLst>
        </pc:spChg>
        <pc:spChg chg="add del">
          <ac:chgData name="Nick Babak" userId="1176b93e3a85c6db" providerId="LiveId" clId="{212BA609-1366-448C-96A8-2D473E3F37E3}" dt="2023-06-20T05:10:03.862" v="3415" actId="26606"/>
          <ac:spMkLst>
            <pc:docMk/>
            <pc:sldMk cId="884512254" sldId="269"/>
            <ac:spMk id="41" creationId="{5EFE9E4D-D93B-4B04-A3B5-234F5DBB9EAE}"/>
          </ac:spMkLst>
        </pc:spChg>
        <pc:spChg chg="add">
          <ac:chgData name="Nick Babak" userId="1176b93e3a85c6db" providerId="LiveId" clId="{212BA609-1366-448C-96A8-2D473E3F37E3}" dt="2023-06-20T05:10:03.864" v="3416" actId="26606"/>
          <ac:spMkLst>
            <pc:docMk/>
            <pc:sldMk cId="884512254" sldId="269"/>
            <ac:spMk id="43" creationId="{E6F01E9F-6B0E-4CF9-87AF-27ECD8D4602A}"/>
          </ac:spMkLst>
        </pc:spChg>
        <pc:picChg chg="add del mod">
          <ac:chgData name="Nick Babak" userId="1176b93e3a85c6db" providerId="LiveId" clId="{212BA609-1366-448C-96A8-2D473E3F37E3}" dt="2023-06-20T05:09:23.082" v="3399"/>
          <ac:picMkLst>
            <pc:docMk/>
            <pc:sldMk cId="884512254" sldId="269"/>
            <ac:picMk id="4" creationId="{2EF9A602-EE25-4632-714F-7F2DD95FD085}"/>
          </ac:picMkLst>
        </pc:picChg>
        <pc:picChg chg="add del mod">
          <ac:chgData name="Nick Babak" userId="1176b93e3a85c6db" providerId="LiveId" clId="{212BA609-1366-448C-96A8-2D473E3F37E3}" dt="2023-06-20T05:09:24.476" v="3400" actId="478"/>
          <ac:picMkLst>
            <pc:docMk/>
            <pc:sldMk cId="884512254" sldId="269"/>
            <ac:picMk id="5" creationId="{8A21BDEC-C9B6-0F81-BA7F-5FD14D2D7C94}"/>
          </ac:picMkLst>
        </pc:picChg>
        <pc:picChg chg="add del mod">
          <ac:chgData name="Nick Babak" userId="1176b93e3a85c6db" providerId="LiveId" clId="{212BA609-1366-448C-96A8-2D473E3F37E3}" dt="2023-06-20T05:09:23.082" v="3399"/>
          <ac:picMkLst>
            <pc:docMk/>
            <pc:sldMk cId="884512254" sldId="269"/>
            <ac:picMk id="8" creationId="{89E8FB96-5D45-846B-2D17-D7086B1736B2}"/>
          </ac:picMkLst>
        </pc:picChg>
        <pc:picChg chg="add del mod">
          <ac:chgData name="Nick Babak" userId="1176b93e3a85c6db" providerId="LiveId" clId="{212BA609-1366-448C-96A8-2D473E3F37E3}" dt="2023-06-20T05:09:23.082" v="3399"/>
          <ac:picMkLst>
            <pc:docMk/>
            <pc:sldMk cId="884512254" sldId="269"/>
            <ac:picMk id="10" creationId="{F66C3724-BF06-F58A-F535-A77A296E017D}"/>
          </ac:picMkLst>
        </pc:picChg>
        <pc:picChg chg="add del mod">
          <ac:chgData name="Nick Babak" userId="1176b93e3a85c6db" providerId="LiveId" clId="{212BA609-1366-448C-96A8-2D473E3F37E3}" dt="2023-06-20T05:09:23.082" v="3399"/>
          <ac:picMkLst>
            <pc:docMk/>
            <pc:sldMk cId="884512254" sldId="269"/>
            <ac:picMk id="12" creationId="{D6A2D379-F3A6-C814-DA67-7A890CE43E17}"/>
          </ac:picMkLst>
        </pc:picChg>
        <pc:picChg chg="add del mod">
          <ac:chgData name="Nick Babak" userId="1176b93e3a85c6db" providerId="LiveId" clId="{212BA609-1366-448C-96A8-2D473E3F37E3}" dt="2023-06-20T05:09:23.082" v="3399"/>
          <ac:picMkLst>
            <pc:docMk/>
            <pc:sldMk cId="884512254" sldId="269"/>
            <ac:picMk id="14" creationId="{7C440F7C-1F09-7052-C6D2-492DFC1E0E12}"/>
          </ac:picMkLst>
        </pc:picChg>
        <pc:picChg chg="add del mod">
          <ac:chgData name="Nick Babak" userId="1176b93e3a85c6db" providerId="LiveId" clId="{212BA609-1366-448C-96A8-2D473E3F37E3}" dt="2023-06-20T05:09:23.082" v="3399"/>
          <ac:picMkLst>
            <pc:docMk/>
            <pc:sldMk cId="884512254" sldId="269"/>
            <ac:picMk id="16" creationId="{ECF0832A-5C90-07F7-8B07-9E5C3C985239}"/>
          </ac:picMkLst>
        </pc:picChg>
        <pc:picChg chg="add del mod">
          <ac:chgData name="Nick Babak" userId="1176b93e3a85c6db" providerId="LiveId" clId="{212BA609-1366-448C-96A8-2D473E3F37E3}" dt="2023-06-20T05:09:23.082" v="3399"/>
          <ac:picMkLst>
            <pc:docMk/>
            <pc:sldMk cId="884512254" sldId="269"/>
            <ac:picMk id="18" creationId="{99074D57-56A3-DCC9-A05B-723F8C1AC04A}"/>
          </ac:picMkLst>
        </pc:picChg>
        <pc:picChg chg="add mod ord">
          <ac:chgData name="Nick Babak" userId="1176b93e3a85c6db" providerId="LiveId" clId="{212BA609-1366-448C-96A8-2D473E3F37E3}" dt="2023-06-20T05:10:03.864" v="3416" actId="26606"/>
          <ac:picMkLst>
            <pc:docMk/>
            <pc:sldMk cId="884512254" sldId="269"/>
            <ac:picMk id="20" creationId="{42732879-8CE2-E281-9F3D-F2501B82B6B9}"/>
          </ac:picMkLst>
        </pc:picChg>
        <pc:picChg chg="add mod">
          <ac:chgData name="Nick Babak" userId="1176b93e3a85c6db" providerId="LiveId" clId="{212BA609-1366-448C-96A8-2D473E3F37E3}" dt="2023-06-20T05:10:03.864" v="3416" actId="26606"/>
          <ac:picMkLst>
            <pc:docMk/>
            <pc:sldMk cId="884512254" sldId="269"/>
            <ac:picMk id="22" creationId="{6C835C02-15BB-EF66-823A-69C5C25A5CA2}"/>
          </ac:picMkLst>
        </pc:picChg>
        <pc:picChg chg="add mod">
          <ac:chgData name="Nick Babak" userId="1176b93e3a85c6db" providerId="LiveId" clId="{212BA609-1366-448C-96A8-2D473E3F37E3}" dt="2023-06-20T05:10:03.864" v="3416" actId="26606"/>
          <ac:picMkLst>
            <pc:docMk/>
            <pc:sldMk cId="884512254" sldId="269"/>
            <ac:picMk id="24" creationId="{6D9F9D9A-BCB5-B85E-83D5-38D3EE9B8043}"/>
          </ac:picMkLst>
        </pc:picChg>
        <pc:picChg chg="add mod ord">
          <ac:chgData name="Nick Babak" userId="1176b93e3a85c6db" providerId="LiveId" clId="{212BA609-1366-448C-96A8-2D473E3F37E3}" dt="2023-06-20T05:10:03.864" v="3416" actId="26606"/>
          <ac:picMkLst>
            <pc:docMk/>
            <pc:sldMk cId="884512254" sldId="269"/>
            <ac:picMk id="26" creationId="{1FB95EF2-16E5-DFC1-B446-2743DD6E025A}"/>
          </ac:picMkLst>
        </pc:picChg>
        <pc:picChg chg="add mod ord">
          <ac:chgData name="Nick Babak" userId="1176b93e3a85c6db" providerId="LiveId" clId="{212BA609-1366-448C-96A8-2D473E3F37E3}" dt="2023-06-20T05:10:03.864" v="3416" actId="26606"/>
          <ac:picMkLst>
            <pc:docMk/>
            <pc:sldMk cId="884512254" sldId="269"/>
            <ac:picMk id="28" creationId="{658E29DC-591A-B8D5-9B1B-BAC49FB6F8E6}"/>
          </ac:picMkLst>
        </pc:picChg>
        <pc:picChg chg="add mod ord">
          <ac:chgData name="Nick Babak" userId="1176b93e3a85c6db" providerId="LiveId" clId="{212BA609-1366-448C-96A8-2D473E3F37E3}" dt="2023-06-20T05:10:03.864" v="3416" actId="26606"/>
          <ac:picMkLst>
            <pc:docMk/>
            <pc:sldMk cId="884512254" sldId="269"/>
            <ac:picMk id="30" creationId="{8BC5C561-3A3B-22BD-5C56-50ADEE4E412A}"/>
          </ac:picMkLst>
        </pc:picChg>
      </pc:sldChg>
      <pc:sldChg chg="addSp delSp modSp new mod setBg">
        <pc:chgData name="Nick Babak" userId="1176b93e3a85c6db" providerId="LiveId" clId="{212BA609-1366-448C-96A8-2D473E3F37E3}" dt="2023-06-21T06:21:10.885" v="3552" actId="20577"/>
        <pc:sldMkLst>
          <pc:docMk/>
          <pc:sldMk cId="1703044466" sldId="270"/>
        </pc:sldMkLst>
        <pc:spChg chg="mod ord">
          <ac:chgData name="Nick Babak" userId="1176b93e3a85c6db" providerId="LiveId" clId="{212BA609-1366-448C-96A8-2D473E3F37E3}" dt="2023-06-21T06:21:10.885" v="3552" actId="20577"/>
          <ac:spMkLst>
            <pc:docMk/>
            <pc:sldMk cId="1703044466" sldId="270"/>
            <ac:spMk id="2" creationId="{F69D401E-98E9-C15C-546E-FFC971332BBB}"/>
          </ac:spMkLst>
        </pc:spChg>
        <pc:spChg chg="del mod ord">
          <ac:chgData name="Nick Babak" userId="1176b93e3a85c6db" providerId="LiveId" clId="{212BA609-1366-448C-96A8-2D473E3F37E3}" dt="2023-06-14T06:03:58.124" v="263" actId="478"/>
          <ac:spMkLst>
            <pc:docMk/>
            <pc:sldMk cId="1703044466" sldId="270"/>
            <ac:spMk id="3" creationId="{EAE4412F-8F8C-8585-7D1B-A177AA27940E}"/>
          </ac:spMkLst>
        </pc:spChg>
        <pc:spChg chg="add del mod">
          <ac:chgData name="Nick Babak" userId="1176b93e3a85c6db" providerId="LiveId" clId="{212BA609-1366-448C-96A8-2D473E3F37E3}" dt="2023-06-14T06:03:46.614" v="262" actId="26606"/>
          <ac:spMkLst>
            <pc:docMk/>
            <pc:sldMk cId="1703044466" sldId="270"/>
            <ac:spMk id="4" creationId="{41A88617-6792-C9AD-F2D5-873C0F7B5AD6}"/>
          </ac:spMkLst>
        </pc:spChg>
        <pc:spChg chg="add del">
          <ac:chgData name="Nick Babak" userId="1176b93e3a85c6db" providerId="LiveId" clId="{212BA609-1366-448C-96A8-2D473E3F37E3}" dt="2023-06-14T06:03:46.605" v="261" actId="26606"/>
          <ac:spMkLst>
            <pc:docMk/>
            <pc:sldMk cId="1703044466" sldId="270"/>
            <ac:spMk id="11" creationId="{35C956CA-A8FB-4F91-A258-FBE459CD99FC}"/>
          </ac:spMkLst>
        </pc:spChg>
        <pc:spChg chg="add del">
          <ac:chgData name="Nick Babak" userId="1176b93e3a85c6db" providerId="LiveId" clId="{212BA609-1366-448C-96A8-2D473E3F37E3}" dt="2023-06-14T06:03:46.605" v="261" actId="26606"/>
          <ac:spMkLst>
            <pc:docMk/>
            <pc:sldMk cId="1703044466" sldId="270"/>
            <ac:spMk id="13" creationId="{70A48D59-8581-41F7-B529-F4617FE07A9A}"/>
          </ac:spMkLst>
        </pc:spChg>
        <pc:spChg chg="add">
          <ac:chgData name="Nick Babak" userId="1176b93e3a85c6db" providerId="LiveId" clId="{212BA609-1366-448C-96A8-2D473E3F37E3}" dt="2023-06-14T06:03:46.614" v="262" actId="26606"/>
          <ac:spMkLst>
            <pc:docMk/>
            <pc:sldMk cId="1703044466" sldId="270"/>
            <ac:spMk id="17" creationId="{2DAA6C16-BF9B-4A3E-BC70-EE6015D4F967}"/>
          </ac:spMkLst>
        </pc:spChg>
        <pc:grpChg chg="add">
          <ac:chgData name="Nick Babak" userId="1176b93e3a85c6db" providerId="LiveId" clId="{212BA609-1366-448C-96A8-2D473E3F37E3}" dt="2023-06-14T06:03:46.614" v="262" actId="26606"/>
          <ac:grpSpMkLst>
            <pc:docMk/>
            <pc:sldMk cId="1703044466" sldId="270"/>
            <ac:grpSpMk id="18" creationId="{A4AE1828-51FD-4AD7-BCF6-9AF5C696CE5D}"/>
          </ac:grpSpMkLst>
        </pc:grpChg>
        <pc:picChg chg="add mod">
          <ac:chgData name="Nick Babak" userId="1176b93e3a85c6db" providerId="LiveId" clId="{212BA609-1366-448C-96A8-2D473E3F37E3}" dt="2023-06-14T06:03:46.614" v="262" actId="26606"/>
          <ac:picMkLst>
            <pc:docMk/>
            <pc:sldMk cId="1703044466" sldId="270"/>
            <ac:picMk id="5" creationId="{F95AAE7F-73B8-AA16-ED80-E45A4F03F9DD}"/>
          </ac:picMkLst>
        </pc:picChg>
        <pc:picChg chg="add mod">
          <ac:chgData name="Nick Babak" userId="1176b93e3a85c6db" providerId="LiveId" clId="{212BA609-1366-448C-96A8-2D473E3F37E3}" dt="2023-06-14T06:03:46.614" v="262" actId="26606"/>
          <ac:picMkLst>
            <pc:docMk/>
            <pc:sldMk cId="1703044466" sldId="270"/>
            <ac:picMk id="6" creationId="{962D52CC-064B-64FE-7D8C-3C9B266FF59A}"/>
          </ac:picMkLst>
        </pc:picChg>
        <pc:cxnChg chg="add del">
          <ac:chgData name="Nick Babak" userId="1176b93e3a85c6db" providerId="LiveId" clId="{212BA609-1366-448C-96A8-2D473E3F37E3}" dt="2023-06-14T06:03:46.605" v="261" actId="26606"/>
          <ac:cxnSpMkLst>
            <pc:docMk/>
            <pc:sldMk cId="1703044466" sldId="270"/>
            <ac:cxnSpMk id="15" creationId="{967F2066-0253-4771-A5F6-68111E1FE832}"/>
          </ac:cxnSpMkLst>
        </pc:cxnChg>
      </pc:sldChg>
      <pc:sldChg chg="addSp delSp modSp new mod setBg setClrOvrMap">
        <pc:chgData name="Nick Babak" userId="1176b93e3a85c6db" providerId="LiveId" clId="{212BA609-1366-448C-96A8-2D473E3F37E3}" dt="2023-06-14T06:08:02.934" v="312" actId="1076"/>
        <pc:sldMkLst>
          <pc:docMk/>
          <pc:sldMk cId="2172729343" sldId="271"/>
        </pc:sldMkLst>
        <pc:spChg chg="mod ord">
          <ac:chgData name="Nick Babak" userId="1176b93e3a85c6db" providerId="LiveId" clId="{212BA609-1366-448C-96A8-2D473E3F37E3}" dt="2023-06-14T06:08:02.934" v="312" actId="1076"/>
          <ac:spMkLst>
            <pc:docMk/>
            <pc:sldMk cId="2172729343" sldId="271"/>
            <ac:spMk id="2" creationId="{34434DFE-F481-54F2-05CF-BEA2F7BB6B08}"/>
          </ac:spMkLst>
        </pc:spChg>
        <pc:spChg chg="del mod ord">
          <ac:chgData name="Nick Babak" userId="1176b93e3a85c6db" providerId="LiveId" clId="{212BA609-1366-448C-96A8-2D473E3F37E3}" dt="2023-06-14T06:05:14.375" v="278" actId="478"/>
          <ac:spMkLst>
            <pc:docMk/>
            <pc:sldMk cId="2172729343" sldId="271"/>
            <ac:spMk id="3" creationId="{B033A41D-DD36-2999-219B-9C7BEC510082}"/>
          </ac:spMkLst>
        </pc:spChg>
        <pc:spChg chg="add del mod">
          <ac:chgData name="Nick Babak" userId="1176b93e3a85c6db" providerId="LiveId" clId="{212BA609-1366-448C-96A8-2D473E3F37E3}" dt="2023-06-14T06:05:07.749" v="277" actId="26606"/>
          <ac:spMkLst>
            <pc:docMk/>
            <pc:sldMk cId="2172729343" sldId="271"/>
            <ac:spMk id="4" creationId="{88192BF4-A2B6-BE42-FDEA-015314C1A3F5}"/>
          </ac:spMkLst>
        </pc:spChg>
        <pc:spChg chg="add">
          <ac:chgData name="Nick Babak" userId="1176b93e3a85c6db" providerId="LiveId" clId="{212BA609-1366-448C-96A8-2D473E3F37E3}" dt="2023-06-14T06:05:07.749" v="277" actId="26606"/>
          <ac:spMkLst>
            <pc:docMk/>
            <pc:sldMk cId="2172729343" sldId="271"/>
            <ac:spMk id="14" creationId="{2A785343-5D24-4118-A2E4-665D196F60C2}"/>
          </ac:spMkLst>
        </pc:spChg>
        <pc:spChg chg="add">
          <ac:chgData name="Nick Babak" userId="1176b93e3a85c6db" providerId="LiveId" clId="{212BA609-1366-448C-96A8-2D473E3F37E3}" dt="2023-06-14T06:05:07.749" v="277" actId="26606"/>
          <ac:spMkLst>
            <pc:docMk/>
            <pc:sldMk cId="2172729343" sldId="271"/>
            <ac:spMk id="16" creationId="{32F4D216-10B7-4DCA-A0A1-068E9E32F4F2}"/>
          </ac:spMkLst>
        </pc:spChg>
        <pc:picChg chg="add mod ord">
          <ac:chgData name="Nick Babak" userId="1176b93e3a85c6db" providerId="LiveId" clId="{212BA609-1366-448C-96A8-2D473E3F37E3}" dt="2023-06-14T06:05:07.749" v="277" actId="26606"/>
          <ac:picMkLst>
            <pc:docMk/>
            <pc:sldMk cId="2172729343" sldId="271"/>
            <ac:picMk id="5" creationId="{8C2A235B-8505-A4EF-E8DE-52EDECD470B0}"/>
          </ac:picMkLst>
        </pc:picChg>
        <pc:picChg chg="add mod">
          <ac:chgData name="Nick Babak" userId="1176b93e3a85c6db" providerId="LiveId" clId="{212BA609-1366-448C-96A8-2D473E3F37E3}" dt="2023-06-14T06:05:07.749" v="277" actId="26606"/>
          <ac:picMkLst>
            <pc:docMk/>
            <pc:sldMk cId="2172729343" sldId="271"/>
            <ac:picMk id="6" creationId="{A7302DEC-2676-FEF8-1B2E-AB1A59AAB332}"/>
          </ac:picMkLst>
        </pc:picChg>
        <pc:picChg chg="add mod">
          <ac:chgData name="Nick Babak" userId="1176b93e3a85c6db" providerId="LiveId" clId="{212BA609-1366-448C-96A8-2D473E3F37E3}" dt="2023-06-14T06:05:07.749" v="277" actId="26606"/>
          <ac:picMkLst>
            <pc:docMk/>
            <pc:sldMk cId="2172729343" sldId="271"/>
            <ac:picMk id="7" creationId="{5F00F2C9-26E4-D474-C742-7D35C6E978B5}"/>
          </ac:picMkLst>
        </pc:picChg>
        <pc:picChg chg="add mod ord">
          <ac:chgData name="Nick Babak" userId="1176b93e3a85c6db" providerId="LiveId" clId="{212BA609-1366-448C-96A8-2D473E3F37E3}" dt="2023-06-14T06:05:07.749" v="277" actId="26606"/>
          <ac:picMkLst>
            <pc:docMk/>
            <pc:sldMk cId="2172729343" sldId="271"/>
            <ac:picMk id="8" creationId="{28C0F0C7-E064-5BA9-21E5-FFEE819208D3}"/>
          </ac:picMkLst>
        </pc:picChg>
        <pc:picChg chg="add mod">
          <ac:chgData name="Nick Babak" userId="1176b93e3a85c6db" providerId="LiveId" clId="{212BA609-1366-448C-96A8-2D473E3F37E3}" dt="2023-06-14T06:05:07.749" v="277" actId="26606"/>
          <ac:picMkLst>
            <pc:docMk/>
            <pc:sldMk cId="2172729343" sldId="271"/>
            <ac:picMk id="9" creationId="{7DFAD5EB-1969-A0F1-2195-3BE536800B47}"/>
          </ac:picMkLst>
        </pc:picChg>
      </pc:sldChg>
      <pc:sldChg chg="addSp delSp modSp new mod setBg setClrOvrMap">
        <pc:chgData name="Nick Babak" userId="1176b93e3a85c6db" providerId="LiveId" clId="{212BA609-1366-448C-96A8-2D473E3F37E3}" dt="2023-06-14T06:19:20.443" v="434" actId="27636"/>
        <pc:sldMkLst>
          <pc:docMk/>
          <pc:sldMk cId="864625280" sldId="272"/>
        </pc:sldMkLst>
        <pc:spChg chg="del mod ord">
          <ac:chgData name="Nick Babak" userId="1176b93e3a85c6db" providerId="LiveId" clId="{212BA609-1366-448C-96A8-2D473E3F37E3}" dt="2023-06-14T06:18:15.918" v="406" actId="478"/>
          <ac:spMkLst>
            <pc:docMk/>
            <pc:sldMk cId="864625280" sldId="272"/>
            <ac:spMk id="2" creationId="{C136B0D3-EC61-C153-77EC-486BAB576DE1}"/>
          </ac:spMkLst>
        </pc:spChg>
        <pc:spChg chg="del">
          <ac:chgData name="Nick Babak" userId="1176b93e3a85c6db" providerId="LiveId" clId="{212BA609-1366-448C-96A8-2D473E3F37E3}" dt="2023-06-14T06:15:15.558" v="374"/>
          <ac:spMkLst>
            <pc:docMk/>
            <pc:sldMk cId="864625280" sldId="272"/>
            <ac:spMk id="3" creationId="{E12F9C6E-C36E-29D7-0F2D-2EE4283854AD}"/>
          </ac:spMkLst>
        </pc:spChg>
        <pc:spChg chg="add del mod">
          <ac:chgData name="Nick Babak" userId="1176b93e3a85c6db" providerId="LiveId" clId="{212BA609-1366-448C-96A8-2D473E3F37E3}" dt="2023-06-14T06:14:49.601" v="369" actId="478"/>
          <ac:spMkLst>
            <pc:docMk/>
            <pc:sldMk cId="864625280" sldId="272"/>
            <ac:spMk id="4" creationId="{C99B0520-387F-3690-1E0F-661EE5EA2170}"/>
          </ac:spMkLst>
        </pc:spChg>
        <pc:spChg chg="add del mod ord">
          <ac:chgData name="Nick Babak" userId="1176b93e3a85c6db" providerId="LiveId" clId="{212BA609-1366-448C-96A8-2D473E3F37E3}" dt="2023-06-14T06:16:00.738" v="381" actId="21"/>
          <ac:spMkLst>
            <pc:docMk/>
            <pc:sldMk cId="864625280" sldId="272"/>
            <ac:spMk id="6" creationId="{5CC16E2B-B5CE-8A11-FA91-0F1C2774ED02}"/>
          </ac:spMkLst>
        </pc:spChg>
        <pc:spChg chg="add del mod">
          <ac:chgData name="Nick Babak" userId="1176b93e3a85c6db" providerId="LiveId" clId="{212BA609-1366-448C-96A8-2D473E3F37E3}" dt="2023-06-14T06:17:32.440" v="393" actId="26606"/>
          <ac:spMkLst>
            <pc:docMk/>
            <pc:sldMk cId="864625280" sldId="272"/>
            <ac:spMk id="12" creationId="{17382F10-2EAC-B276-F780-C249509C0619}"/>
          </ac:spMkLst>
        </pc:spChg>
        <pc:spChg chg="add del">
          <ac:chgData name="Nick Babak" userId="1176b93e3a85c6db" providerId="LiveId" clId="{212BA609-1366-448C-96A8-2D473E3F37E3}" dt="2023-06-14T06:15:45.443" v="377" actId="26606"/>
          <ac:spMkLst>
            <pc:docMk/>
            <pc:sldMk cId="864625280" sldId="272"/>
            <ac:spMk id="16" creationId="{0EFD753D-6A49-46DD-9E82-AA6E2C62B461}"/>
          </ac:spMkLst>
        </pc:spChg>
        <pc:spChg chg="add del">
          <ac:chgData name="Nick Babak" userId="1176b93e3a85c6db" providerId="LiveId" clId="{212BA609-1366-448C-96A8-2D473E3F37E3}" dt="2023-06-14T06:15:45.443" v="377" actId="26606"/>
          <ac:spMkLst>
            <pc:docMk/>
            <pc:sldMk cId="864625280" sldId="272"/>
            <ac:spMk id="18" creationId="{138A5824-1F4A-4EE7-BC13-5BB48FC0809B}"/>
          </ac:spMkLst>
        </pc:spChg>
        <pc:spChg chg="add del">
          <ac:chgData name="Nick Babak" userId="1176b93e3a85c6db" providerId="LiveId" clId="{212BA609-1366-448C-96A8-2D473E3F37E3}" dt="2023-06-14T06:15:45.443" v="377" actId="26606"/>
          <ac:spMkLst>
            <pc:docMk/>
            <pc:sldMk cId="864625280" sldId="272"/>
            <ac:spMk id="20" creationId="{0F8BFD3B-29FB-4A95-BB51-220F8A6C5746}"/>
          </ac:spMkLst>
        </pc:spChg>
        <pc:spChg chg="add del">
          <ac:chgData name="Nick Babak" userId="1176b93e3a85c6db" providerId="LiveId" clId="{212BA609-1366-448C-96A8-2D473E3F37E3}" dt="2023-06-14T06:15:48.443" v="379" actId="26606"/>
          <ac:spMkLst>
            <pc:docMk/>
            <pc:sldMk cId="864625280" sldId="272"/>
            <ac:spMk id="22" creationId="{5CB593EA-2F98-479F-B4C4-F366571FA64D}"/>
          </ac:spMkLst>
        </pc:spChg>
        <pc:spChg chg="add del">
          <ac:chgData name="Nick Babak" userId="1176b93e3a85c6db" providerId="LiveId" clId="{212BA609-1366-448C-96A8-2D473E3F37E3}" dt="2023-06-14T06:15:48.443" v="379" actId="26606"/>
          <ac:spMkLst>
            <pc:docMk/>
            <pc:sldMk cId="864625280" sldId="272"/>
            <ac:spMk id="23" creationId="{39BEB6D0-9E4E-4221-93D1-74ABECEE9EFC}"/>
          </ac:spMkLst>
        </pc:spChg>
        <pc:spChg chg="add del">
          <ac:chgData name="Nick Babak" userId="1176b93e3a85c6db" providerId="LiveId" clId="{212BA609-1366-448C-96A8-2D473E3F37E3}" dt="2023-06-14T06:16:47.942" v="386" actId="26606"/>
          <ac:spMkLst>
            <pc:docMk/>
            <pc:sldMk cId="864625280" sldId="272"/>
            <ac:spMk id="25" creationId="{0EFD753D-6A49-46DD-9E82-AA6E2C62B461}"/>
          </ac:spMkLst>
        </pc:spChg>
        <pc:spChg chg="add del">
          <ac:chgData name="Nick Babak" userId="1176b93e3a85c6db" providerId="LiveId" clId="{212BA609-1366-448C-96A8-2D473E3F37E3}" dt="2023-06-14T06:16:47.942" v="386" actId="26606"/>
          <ac:spMkLst>
            <pc:docMk/>
            <pc:sldMk cId="864625280" sldId="272"/>
            <ac:spMk id="26" creationId="{138A5824-1F4A-4EE7-BC13-5BB48FC0809B}"/>
          </ac:spMkLst>
        </pc:spChg>
        <pc:spChg chg="add del">
          <ac:chgData name="Nick Babak" userId="1176b93e3a85c6db" providerId="LiveId" clId="{212BA609-1366-448C-96A8-2D473E3F37E3}" dt="2023-06-14T06:16:47.939" v="385" actId="26606"/>
          <ac:spMkLst>
            <pc:docMk/>
            <pc:sldMk cId="864625280" sldId="272"/>
            <ac:spMk id="30" creationId="{1195C455-9479-AEFC-31B8-A5A8728FBE96}"/>
          </ac:spMkLst>
        </pc:spChg>
        <pc:spChg chg="add del">
          <ac:chgData name="Nick Babak" userId="1176b93e3a85c6db" providerId="LiveId" clId="{212BA609-1366-448C-96A8-2D473E3F37E3}" dt="2023-06-14T06:16:47.939" v="385" actId="26606"/>
          <ac:spMkLst>
            <pc:docMk/>
            <pc:sldMk cId="864625280" sldId="272"/>
            <ac:spMk id="33" creationId="{5CB593EA-2F98-479F-B4C4-F366571FA64D}"/>
          </ac:spMkLst>
        </pc:spChg>
        <pc:spChg chg="add del">
          <ac:chgData name="Nick Babak" userId="1176b93e3a85c6db" providerId="LiveId" clId="{212BA609-1366-448C-96A8-2D473E3F37E3}" dt="2023-06-14T06:16:47.939" v="385" actId="26606"/>
          <ac:spMkLst>
            <pc:docMk/>
            <pc:sldMk cId="864625280" sldId="272"/>
            <ac:spMk id="35" creationId="{39BEB6D0-9E4E-4221-93D1-74ABECEE9EFC}"/>
          </ac:spMkLst>
        </pc:spChg>
        <pc:spChg chg="add del">
          <ac:chgData name="Nick Babak" userId="1176b93e3a85c6db" providerId="LiveId" clId="{212BA609-1366-448C-96A8-2D473E3F37E3}" dt="2023-06-14T06:17:32.440" v="393" actId="26606"/>
          <ac:spMkLst>
            <pc:docMk/>
            <pc:sldMk cId="864625280" sldId="272"/>
            <ac:spMk id="37" creationId="{12C63567-9A18-430B-817B-152D609F572F}"/>
          </ac:spMkLst>
        </pc:spChg>
        <pc:spChg chg="add mod ord">
          <ac:chgData name="Nick Babak" userId="1176b93e3a85c6db" providerId="LiveId" clId="{212BA609-1366-448C-96A8-2D473E3F37E3}" dt="2023-06-14T06:19:20.443" v="434" actId="27636"/>
          <ac:spMkLst>
            <pc:docMk/>
            <pc:sldMk cId="864625280" sldId="272"/>
            <ac:spMk id="38" creationId="{45E1FC40-D7DA-54B4-9FA5-01DA33CAAF54}"/>
          </ac:spMkLst>
        </pc:spChg>
        <pc:spChg chg="add del">
          <ac:chgData name="Nick Babak" userId="1176b93e3a85c6db" providerId="LiveId" clId="{212BA609-1366-448C-96A8-2D473E3F37E3}" dt="2023-06-14T06:17:32.436" v="392" actId="26606"/>
          <ac:spMkLst>
            <pc:docMk/>
            <pc:sldMk cId="864625280" sldId="272"/>
            <ac:spMk id="43" creationId="{0EFD753D-6A49-46DD-9E82-AA6E2C62B461}"/>
          </ac:spMkLst>
        </pc:spChg>
        <pc:spChg chg="add del">
          <ac:chgData name="Nick Babak" userId="1176b93e3a85c6db" providerId="LiveId" clId="{212BA609-1366-448C-96A8-2D473E3F37E3}" dt="2023-06-14T06:17:32.436" v="392" actId="26606"/>
          <ac:spMkLst>
            <pc:docMk/>
            <pc:sldMk cId="864625280" sldId="272"/>
            <ac:spMk id="45" creationId="{138A5824-1F4A-4EE7-BC13-5BB48FC0809B}"/>
          </ac:spMkLst>
        </pc:spChg>
        <pc:spChg chg="add del">
          <ac:chgData name="Nick Babak" userId="1176b93e3a85c6db" providerId="LiveId" clId="{212BA609-1366-448C-96A8-2D473E3F37E3}" dt="2023-06-14T06:18:47.110" v="416" actId="26606"/>
          <ac:spMkLst>
            <pc:docMk/>
            <pc:sldMk cId="864625280" sldId="272"/>
            <ac:spMk id="47" creationId="{FBF3780C-749F-4B50-9E1D-F2B1F6DBB7DD}"/>
          </ac:spMkLst>
        </pc:spChg>
        <pc:spChg chg="add del">
          <ac:chgData name="Nick Babak" userId="1176b93e3a85c6db" providerId="LiveId" clId="{212BA609-1366-448C-96A8-2D473E3F37E3}" dt="2023-06-14T06:18:47.110" v="416" actId="26606"/>
          <ac:spMkLst>
            <pc:docMk/>
            <pc:sldMk cId="864625280" sldId="272"/>
            <ac:spMk id="48" creationId="{7BC0F8B1-F985-469B-8332-13DBC7665557}"/>
          </ac:spMkLst>
        </pc:spChg>
        <pc:spChg chg="add del">
          <ac:chgData name="Nick Babak" userId="1176b93e3a85c6db" providerId="LiveId" clId="{212BA609-1366-448C-96A8-2D473E3F37E3}" dt="2023-06-14T06:18:47.110" v="416" actId="26606"/>
          <ac:spMkLst>
            <pc:docMk/>
            <pc:sldMk cId="864625280" sldId="272"/>
            <ac:spMk id="49" creationId="{89D15953-1642-4DD6-AD9E-01AA19247FF6}"/>
          </ac:spMkLst>
        </pc:spChg>
        <pc:spChg chg="add del">
          <ac:chgData name="Nick Babak" userId="1176b93e3a85c6db" providerId="LiveId" clId="{212BA609-1366-448C-96A8-2D473E3F37E3}" dt="2023-06-14T06:18:40.123" v="413" actId="26606"/>
          <ac:spMkLst>
            <pc:docMk/>
            <pc:sldMk cId="864625280" sldId="272"/>
            <ac:spMk id="54" creationId="{5CB593EA-2F98-479F-B4C4-F366571FA64D}"/>
          </ac:spMkLst>
        </pc:spChg>
        <pc:spChg chg="add del">
          <ac:chgData name="Nick Babak" userId="1176b93e3a85c6db" providerId="LiveId" clId="{212BA609-1366-448C-96A8-2D473E3F37E3}" dt="2023-06-14T06:18:40.123" v="413" actId="26606"/>
          <ac:spMkLst>
            <pc:docMk/>
            <pc:sldMk cId="864625280" sldId="272"/>
            <ac:spMk id="56" creationId="{39BEB6D0-9E4E-4221-93D1-74ABECEE9EFC}"/>
          </ac:spMkLst>
        </pc:spChg>
        <pc:spChg chg="add del">
          <ac:chgData name="Nick Babak" userId="1176b93e3a85c6db" providerId="LiveId" clId="{212BA609-1366-448C-96A8-2D473E3F37E3}" dt="2023-06-14T06:18:47.107" v="415" actId="26606"/>
          <ac:spMkLst>
            <pc:docMk/>
            <pc:sldMk cId="864625280" sldId="272"/>
            <ac:spMk id="58" creationId="{0EFD753D-6A49-46DD-9E82-AA6E2C62B461}"/>
          </ac:spMkLst>
        </pc:spChg>
        <pc:spChg chg="add del">
          <ac:chgData name="Nick Babak" userId="1176b93e3a85c6db" providerId="LiveId" clId="{212BA609-1366-448C-96A8-2D473E3F37E3}" dt="2023-06-14T06:18:47.107" v="415" actId="26606"/>
          <ac:spMkLst>
            <pc:docMk/>
            <pc:sldMk cId="864625280" sldId="272"/>
            <ac:spMk id="59" creationId="{138A5824-1F4A-4EE7-BC13-5BB48FC0809B}"/>
          </ac:spMkLst>
        </pc:spChg>
        <pc:spChg chg="add">
          <ac:chgData name="Nick Babak" userId="1176b93e3a85c6db" providerId="LiveId" clId="{212BA609-1366-448C-96A8-2D473E3F37E3}" dt="2023-06-14T06:18:47.110" v="416" actId="26606"/>
          <ac:spMkLst>
            <pc:docMk/>
            <pc:sldMk cId="864625280" sldId="272"/>
            <ac:spMk id="61" creationId="{5CB593EA-2F98-479F-B4C4-F366571FA64D}"/>
          </ac:spMkLst>
        </pc:spChg>
        <pc:spChg chg="add">
          <ac:chgData name="Nick Babak" userId="1176b93e3a85c6db" providerId="LiveId" clId="{212BA609-1366-448C-96A8-2D473E3F37E3}" dt="2023-06-14T06:18:47.110" v="416" actId="26606"/>
          <ac:spMkLst>
            <pc:docMk/>
            <pc:sldMk cId="864625280" sldId="272"/>
            <ac:spMk id="62" creationId="{39BEB6D0-9E4E-4221-93D1-74ABECEE9EFC}"/>
          </ac:spMkLst>
        </pc:spChg>
        <pc:picChg chg="add mod ord">
          <ac:chgData name="Nick Babak" userId="1176b93e3a85c6db" providerId="LiveId" clId="{212BA609-1366-448C-96A8-2D473E3F37E3}" dt="2023-06-14T06:18:47.110" v="416" actId="26606"/>
          <ac:picMkLst>
            <pc:docMk/>
            <pc:sldMk cId="864625280" sldId="272"/>
            <ac:picMk id="7" creationId="{85568504-27EC-1039-53C0-EBB4F57224AD}"/>
          </ac:picMkLst>
        </pc:picChg>
        <pc:picChg chg="add mod ord">
          <ac:chgData name="Nick Babak" userId="1176b93e3a85c6db" providerId="LiveId" clId="{212BA609-1366-448C-96A8-2D473E3F37E3}" dt="2023-06-14T06:18:47.110" v="416" actId="26606"/>
          <ac:picMkLst>
            <pc:docMk/>
            <pc:sldMk cId="864625280" sldId="272"/>
            <ac:picMk id="8" creationId="{3FE46FFD-A1C5-2CA9-700C-398B9F268180}"/>
          </ac:picMkLst>
        </pc:picChg>
        <pc:picChg chg="add mod ord">
          <ac:chgData name="Nick Babak" userId="1176b93e3a85c6db" providerId="LiveId" clId="{212BA609-1366-448C-96A8-2D473E3F37E3}" dt="2023-06-14T06:18:47.110" v="416" actId="26606"/>
          <ac:picMkLst>
            <pc:docMk/>
            <pc:sldMk cId="864625280" sldId="272"/>
            <ac:picMk id="9" creationId="{7E340570-B6AF-B577-DB66-B6259EBE576E}"/>
          </ac:picMkLst>
        </pc:picChg>
        <pc:picChg chg="add mod ord">
          <ac:chgData name="Nick Babak" userId="1176b93e3a85c6db" providerId="LiveId" clId="{212BA609-1366-448C-96A8-2D473E3F37E3}" dt="2023-06-14T06:18:47.110" v="416" actId="26606"/>
          <ac:picMkLst>
            <pc:docMk/>
            <pc:sldMk cId="864625280" sldId="272"/>
            <ac:picMk id="10" creationId="{EA574231-B3FE-84F9-4280-130BEA867FC2}"/>
          </ac:picMkLst>
        </pc:picChg>
        <pc:picChg chg="add del mod ord">
          <ac:chgData name="Nick Babak" userId="1176b93e3a85c6db" providerId="LiveId" clId="{212BA609-1366-448C-96A8-2D473E3F37E3}" dt="2023-06-14T06:17:14.760" v="389" actId="478"/>
          <ac:picMkLst>
            <pc:docMk/>
            <pc:sldMk cId="864625280" sldId="272"/>
            <ac:picMk id="11" creationId="{DF6F1D1D-1EB1-604B-8C3F-F2A13C697045}"/>
          </ac:picMkLst>
        </pc:picChg>
        <pc:picChg chg="add del mod">
          <ac:chgData name="Nick Babak" userId="1176b93e3a85c6db" providerId="LiveId" clId="{212BA609-1366-448C-96A8-2D473E3F37E3}" dt="2023-06-14T06:17:44.312" v="394" actId="478"/>
          <ac:picMkLst>
            <pc:docMk/>
            <pc:sldMk cId="864625280" sldId="272"/>
            <ac:picMk id="13" creationId="{91791573-11C7-EC37-A566-942B208C5226}"/>
          </ac:picMkLst>
        </pc:picChg>
        <pc:picChg chg="add mod">
          <ac:chgData name="Nick Babak" userId="1176b93e3a85c6db" providerId="LiveId" clId="{212BA609-1366-448C-96A8-2D473E3F37E3}" dt="2023-06-14T06:18:47.110" v="416" actId="26606"/>
          <ac:picMkLst>
            <pc:docMk/>
            <pc:sldMk cId="864625280" sldId="272"/>
            <ac:picMk id="14" creationId="{988E9C5F-FC47-AD7A-A13F-E522BAF6D502}"/>
          </ac:picMkLst>
        </pc:picChg>
      </pc:sldChg>
      <pc:sldChg chg="addSp delSp modSp new mod setBg setClrOvrMap">
        <pc:chgData name="Nick Babak" userId="1176b93e3a85c6db" providerId="LiveId" clId="{212BA609-1366-448C-96A8-2D473E3F37E3}" dt="2023-06-14T06:12:25.986" v="352" actId="114"/>
        <pc:sldMkLst>
          <pc:docMk/>
          <pc:sldMk cId="1556938983" sldId="273"/>
        </pc:sldMkLst>
        <pc:spChg chg="del">
          <ac:chgData name="Nick Babak" userId="1176b93e3a85c6db" providerId="LiveId" clId="{212BA609-1366-448C-96A8-2D473E3F37E3}" dt="2023-06-14T06:10:15.957" v="322" actId="478"/>
          <ac:spMkLst>
            <pc:docMk/>
            <pc:sldMk cId="1556938983" sldId="273"/>
            <ac:spMk id="2" creationId="{DA12122F-F219-3701-BF83-57EC434EB868}"/>
          </ac:spMkLst>
        </pc:spChg>
        <pc:spChg chg="del">
          <ac:chgData name="Nick Babak" userId="1176b93e3a85c6db" providerId="LiveId" clId="{212BA609-1366-448C-96A8-2D473E3F37E3}" dt="2023-06-14T06:09:24.986" v="314"/>
          <ac:spMkLst>
            <pc:docMk/>
            <pc:sldMk cId="1556938983" sldId="273"/>
            <ac:spMk id="3" creationId="{E0972382-7422-CEDE-265B-BBFFA43C4715}"/>
          </ac:spMkLst>
        </pc:spChg>
        <pc:spChg chg="add del">
          <ac:chgData name="Nick Babak" userId="1176b93e3a85c6db" providerId="LiveId" clId="{212BA609-1366-448C-96A8-2D473E3F37E3}" dt="2023-06-14T06:10:20.367" v="323" actId="21"/>
          <ac:spMkLst>
            <pc:docMk/>
            <pc:sldMk cId="1556938983" sldId="273"/>
            <ac:spMk id="5" creationId="{DDF20380-41EB-3B91-BE32-CD0945CBFEE1}"/>
          </ac:spMkLst>
        </pc:spChg>
        <pc:spChg chg="add mod">
          <ac:chgData name="Nick Babak" userId="1176b93e3a85c6db" providerId="LiveId" clId="{212BA609-1366-448C-96A8-2D473E3F37E3}" dt="2023-06-14T06:12:25.986" v="352" actId="114"/>
          <ac:spMkLst>
            <pc:docMk/>
            <pc:sldMk cId="1556938983" sldId="273"/>
            <ac:spMk id="13" creationId="{230ADC7D-B34A-B019-6E8A-F114524A4FF5}"/>
          </ac:spMkLst>
        </pc:spChg>
        <pc:spChg chg="add del">
          <ac:chgData name="Nick Babak" userId="1176b93e3a85c6db" providerId="LiveId" clId="{212BA609-1366-448C-96A8-2D473E3F37E3}" dt="2023-06-14T06:11:40.018" v="331" actId="26606"/>
          <ac:spMkLst>
            <pc:docMk/>
            <pc:sldMk cId="1556938983" sldId="273"/>
            <ac:spMk id="18" creationId="{5CB593EA-2F98-479F-B4C4-F366571FA64D}"/>
          </ac:spMkLst>
        </pc:spChg>
        <pc:spChg chg="add del">
          <ac:chgData name="Nick Babak" userId="1176b93e3a85c6db" providerId="LiveId" clId="{212BA609-1366-448C-96A8-2D473E3F37E3}" dt="2023-06-14T06:11:40.018" v="331" actId="26606"/>
          <ac:spMkLst>
            <pc:docMk/>
            <pc:sldMk cId="1556938983" sldId="273"/>
            <ac:spMk id="20" creationId="{39BEB6D0-9E4E-4221-93D1-74ABECEE9EFC}"/>
          </ac:spMkLst>
        </pc:spChg>
        <pc:spChg chg="add">
          <ac:chgData name="Nick Babak" userId="1176b93e3a85c6db" providerId="LiveId" clId="{212BA609-1366-448C-96A8-2D473E3F37E3}" dt="2023-06-14T06:11:40.022" v="332" actId="26606"/>
          <ac:spMkLst>
            <pc:docMk/>
            <pc:sldMk cId="1556938983" sldId="273"/>
            <ac:spMk id="22" creationId="{0EFD753D-6A49-46DD-9E82-AA6E2C62B461}"/>
          </ac:spMkLst>
        </pc:spChg>
        <pc:spChg chg="add">
          <ac:chgData name="Nick Babak" userId="1176b93e3a85c6db" providerId="LiveId" clId="{212BA609-1366-448C-96A8-2D473E3F37E3}" dt="2023-06-14T06:11:40.022" v="332" actId="26606"/>
          <ac:spMkLst>
            <pc:docMk/>
            <pc:sldMk cId="1556938983" sldId="273"/>
            <ac:spMk id="23" creationId="{138A5824-1F4A-4EE7-BC13-5BB48FC0809B}"/>
          </ac:spMkLst>
        </pc:spChg>
        <pc:picChg chg="add mod ord">
          <ac:chgData name="Nick Babak" userId="1176b93e3a85c6db" providerId="LiveId" clId="{212BA609-1366-448C-96A8-2D473E3F37E3}" dt="2023-06-14T06:11:40.022" v="332" actId="26606"/>
          <ac:picMkLst>
            <pc:docMk/>
            <pc:sldMk cId="1556938983" sldId="273"/>
            <ac:picMk id="6" creationId="{3C206C46-1FCC-E679-F8D9-EC55B08BCB99}"/>
          </ac:picMkLst>
        </pc:picChg>
        <pc:picChg chg="add mod ord">
          <ac:chgData name="Nick Babak" userId="1176b93e3a85c6db" providerId="LiveId" clId="{212BA609-1366-448C-96A8-2D473E3F37E3}" dt="2023-06-14T06:11:40.022" v="332" actId="26606"/>
          <ac:picMkLst>
            <pc:docMk/>
            <pc:sldMk cId="1556938983" sldId="273"/>
            <ac:picMk id="7" creationId="{E7F85E9C-87FA-FA7C-8EC5-4971818DF36F}"/>
          </ac:picMkLst>
        </pc:picChg>
        <pc:picChg chg="add mod ord">
          <ac:chgData name="Nick Babak" userId="1176b93e3a85c6db" providerId="LiveId" clId="{212BA609-1366-448C-96A8-2D473E3F37E3}" dt="2023-06-14T06:11:40.022" v="332" actId="26606"/>
          <ac:picMkLst>
            <pc:docMk/>
            <pc:sldMk cId="1556938983" sldId="273"/>
            <ac:picMk id="8" creationId="{23E3C45C-9E91-DB86-78FC-B06D7BD9B43D}"/>
          </ac:picMkLst>
        </pc:picChg>
        <pc:picChg chg="add mod">
          <ac:chgData name="Nick Babak" userId="1176b93e3a85c6db" providerId="LiveId" clId="{212BA609-1366-448C-96A8-2D473E3F37E3}" dt="2023-06-14T06:11:40.022" v="332" actId="26606"/>
          <ac:picMkLst>
            <pc:docMk/>
            <pc:sldMk cId="1556938983" sldId="273"/>
            <ac:picMk id="9" creationId="{EFDA5DA6-BA11-F11A-BBF3-F164F00D42E7}"/>
          </ac:picMkLst>
        </pc:picChg>
        <pc:picChg chg="add mod">
          <ac:chgData name="Nick Babak" userId="1176b93e3a85c6db" providerId="LiveId" clId="{212BA609-1366-448C-96A8-2D473E3F37E3}" dt="2023-06-14T06:11:00.031" v="326"/>
          <ac:picMkLst>
            <pc:docMk/>
            <pc:sldMk cId="1556938983" sldId="273"/>
            <ac:picMk id="10" creationId="{5E0CD5FB-D251-4330-9813-EBE6EBA7DD60}"/>
          </ac:picMkLst>
        </pc:picChg>
        <pc:picChg chg="add mod ord">
          <ac:chgData name="Nick Babak" userId="1176b93e3a85c6db" providerId="LiveId" clId="{212BA609-1366-448C-96A8-2D473E3F37E3}" dt="2023-06-14T06:11:40.022" v="332" actId="26606"/>
          <ac:picMkLst>
            <pc:docMk/>
            <pc:sldMk cId="1556938983" sldId="273"/>
            <ac:picMk id="11" creationId="{38111E86-353E-7630-237B-14B6EF5B5713}"/>
          </ac:picMkLst>
        </pc:picChg>
      </pc:sldChg>
      <pc:sldChg chg="addSp delSp modSp new mod setBg">
        <pc:chgData name="Nick Babak" userId="1176b93e3a85c6db" providerId="LiveId" clId="{212BA609-1366-448C-96A8-2D473E3F37E3}" dt="2023-06-14T06:14:31.902" v="367" actId="1076"/>
        <pc:sldMkLst>
          <pc:docMk/>
          <pc:sldMk cId="2243591547" sldId="274"/>
        </pc:sldMkLst>
        <pc:spChg chg="mod ord">
          <ac:chgData name="Nick Babak" userId="1176b93e3a85c6db" providerId="LiveId" clId="{212BA609-1366-448C-96A8-2D473E3F37E3}" dt="2023-06-14T06:14:31.902" v="367" actId="1076"/>
          <ac:spMkLst>
            <pc:docMk/>
            <pc:sldMk cId="2243591547" sldId="274"/>
            <ac:spMk id="2" creationId="{3421F67D-AA64-2D25-4634-22B58B2DCA9C}"/>
          </ac:spMkLst>
        </pc:spChg>
        <pc:spChg chg="del">
          <ac:chgData name="Nick Babak" userId="1176b93e3a85c6db" providerId="LiveId" clId="{212BA609-1366-448C-96A8-2D473E3F37E3}" dt="2023-06-14T06:13:05.377" v="354"/>
          <ac:spMkLst>
            <pc:docMk/>
            <pc:sldMk cId="2243591547" sldId="274"/>
            <ac:spMk id="3" creationId="{15D2B085-FBF3-22C9-7D2C-7812DBCF1D5C}"/>
          </ac:spMkLst>
        </pc:spChg>
        <pc:spChg chg="add del">
          <ac:chgData name="Nick Babak" userId="1176b93e3a85c6db" providerId="LiveId" clId="{212BA609-1366-448C-96A8-2D473E3F37E3}" dt="2023-06-14T06:14:10.613" v="359" actId="26606"/>
          <ac:spMkLst>
            <pc:docMk/>
            <pc:sldMk cId="2243591547" sldId="274"/>
            <ac:spMk id="11" creationId="{8A06AD59-0E3D-C640-38FC-9583414736F9}"/>
          </ac:spMkLst>
        </pc:spChg>
        <pc:spChg chg="add del">
          <ac:chgData name="Nick Babak" userId="1176b93e3a85c6db" providerId="LiveId" clId="{212BA609-1366-448C-96A8-2D473E3F37E3}" dt="2023-06-14T06:14:10.613" v="359" actId="26606"/>
          <ac:spMkLst>
            <pc:docMk/>
            <pc:sldMk cId="2243591547" sldId="274"/>
            <ac:spMk id="14" creationId="{0D7B6173-1D58-48E2-83CF-37350F315F75}"/>
          </ac:spMkLst>
        </pc:spChg>
        <pc:spChg chg="add del">
          <ac:chgData name="Nick Babak" userId="1176b93e3a85c6db" providerId="LiveId" clId="{212BA609-1366-448C-96A8-2D473E3F37E3}" dt="2023-06-14T06:14:10.613" v="359" actId="26606"/>
          <ac:spMkLst>
            <pc:docMk/>
            <pc:sldMk cId="2243591547" sldId="274"/>
            <ac:spMk id="16" creationId="{2F36CA75-CFBF-4844-B719-8FE9EBADA9AF}"/>
          </ac:spMkLst>
        </pc:spChg>
        <pc:spChg chg="add del">
          <ac:chgData name="Nick Babak" userId="1176b93e3a85c6db" providerId="LiveId" clId="{212BA609-1366-448C-96A8-2D473E3F37E3}" dt="2023-06-14T06:14:10.613" v="359" actId="26606"/>
          <ac:spMkLst>
            <pc:docMk/>
            <pc:sldMk cId="2243591547" sldId="274"/>
            <ac:spMk id="18" creationId="{3D4A84B9-E564-4DD0-97F8-DBF1C460C28A}"/>
          </ac:spMkLst>
        </pc:spChg>
        <pc:spChg chg="add del">
          <ac:chgData name="Nick Babak" userId="1176b93e3a85c6db" providerId="LiveId" clId="{212BA609-1366-448C-96A8-2D473E3F37E3}" dt="2023-06-14T06:14:10.613" v="359" actId="26606"/>
          <ac:spMkLst>
            <pc:docMk/>
            <pc:sldMk cId="2243591547" sldId="274"/>
            <ac:spMk id="22" creationId="{102382E0-0A09-46AE-B955-B911CAFE7F00}"/>
          </ac:spMkLst>
        </pc:spChg>
        <pc:spChg chg="add del">
          <ac:chgData name="Nick Babak" userId="1176b93e3a85c6db" providerId="LiveId" clId="{212BA609-1366-448C-96A8-2D473E3F37E3}" dt="2023-06-14T06:14:10.613" v="359" actId="26606"/>
          <ac:spMkLst>
            <pc:docMk/>
            <pc:sldMk cId="2243591547" sldId="274"/>
            <ac:spMk id="24" creationId="{7DE75D4A-0965-4973-BE75-DECCAC9A9614}"/>
          </ac:spMkLst>
        </pc:spChg>
        <pc:spChg chg="add">
          <ac:chgData name="Nick Babak" userId="1176b93e3a85c6db" providerId="LiveId" clId="{212BA609-1366-448C-96A8-2D473E3F37E3}" dt="2023-06-14T06:14:10.622" v="360" actId="26606"/>
          <ac:spMkLst>
            <pc:docMk/>
            <pc:sldMk cId="2243591547" sldId="274"/>
            <ac:spMk id="26" creationId="{2DAA6C16-BF9B-4A3E-BC70-EE6015D4F967}"/>
          </ac:spMkLst>
        </pc:spChg>
        <pc:spChg chg="add del">
          <ac:chgData name="Nick Babak" userId="1176b93e3a85c6db" providerId="LiveId" clId="{212BA609-1366-448C-96A8-2D473E3F37E3}" dt="2023-06-14T06:14:25.180" v="363" actId="478"/>
          <ac:spMkLst>
            <pc:docMk/>
            <pc:sldMk cId="2243591547" sldId="274"/>
            <ac:spMk id="29" creationId="{377D7BE1-239D-F6A2-7B69-F49BD09FCC56}"/>
          </ac:spMkLst>
        </pc:spChg>
        <pc:grpChg chg="add">
          <ac:chgData name="Nick Babak" userId="1176b93e3a85c6db" providerId="LiveId" clId="{212BA609-1366-448C-96A8-2D473E3F37E3}" dt="2023-06-14T06:14:10.622" v="360" actId="26606"/>
          <ac:grpSpMkLst>
            <pc:docMk/>
            <pc:sldMk cId="2243591547" sldId="274"/>
            <ac:grpSpMk id="27" creationId="{31655B4F-4050-4B1F-82A8-180E74CF9C54}"/>
          </ac:grpSpMkLst>
        </pc:grpChg>
        <pc:picChg chg="add mod ord">
          <ac:chgData name="Nick Babak" userId="1176b93e3a85c6db" providerId="LiveId" clId="{212BA609-1366-448C-96A8-2D473E3F37E3}" dt="2023-06-14T06:14:10.622" v="360" actId="26606"/>
          <ac:picMkLst>
            <pc:docMk/>
            <pc:sldMk cId="2243591547" sldId="274"/>
            <ac:picMk id="4" creationId="{1413770F-B41C-F350-A7B7-1CB73C1A4D51}"/>
          </ac:picMkLst>
        </pc:picChg>
        <pc:picChg chg="add mod ord">
          <ac:chgData name="Nick Babak" userId="1176b93e3a85c6db" providerId="LiveId" clId="{212BA609-1366-448C-96A8-2D473E3F37E3}" dt="2023-06-14T06:14:10.622" v="360" actId="26606"/>
          <ac:picMkLst>
            <pc:docMk/>
            <pc:sldMk cId="2243591547" sldId="274"/>
            <ac:picMk id="5" creationId="{DA92ABFA-904B-4EFA-D404-FFB71CFC372E}"/>
          </ac:picMkLst>
        </pc:picChg>
        <pc:picChg chg="add mod ord">
          <ac:chgData name="Nick Babak" userId="1176b93e3a85c6db" providerId="LiveId" clId="{212BA609-1366-448C-96A8-2D473E3F37E3}" dt="2023-06-14T06:14:10.622" v="360" actId="26606"/>
          <ac:picMkLst>
            <pc:docMk/>
            <pc:sldMk cId="2243591547" sldId="274"/>
            <ac:picMk id="6" creationId="{C9F00AD0-962B-EF11-E332-86F95E126407}"/>
          </ac:picMkLst>
        </pc:picChg>
        <pc:picChg chg="add mod">
          <ac:chgData name="Nick Babak" userId="1176b93e3a85c6db" providerId="LiveId" clId="{212BA609-1366-448C-96A8-2D473E3F37E3}" dt="2023-06-14T06:14:10.622" v="360" actId="26606"/>
          <ac:picMkLst>
            <pc:docMk/>
            <pc:sldMk cId="2243591547" sldId="274"/>
            <ac:picMk id="7" creationId="{7339276D-B9D0-9D3D-A67C-C55C155ED574}"/>
          </ac:picMkLst>
        </pc:picChg>
        <pc:picChg chg="add del">
          <ac:chgData name="Nick Babak" userId="1176b93e3a85c6db" providerId="LiveId" clId="{212BA609-1366-448C-96A8-2D473E3F37E3}" dt="2023-06-14T06:14:10.613" v="359" actId="26606"/>
          <ac:picMkLst>
            <pc:docMk/>
            <pc:sldMk cId="2243591547" sldId="274"/>
            <ac:picMk id="20" creationId="{4A599609-F5C2-4A0B-A992-913F814A631A}"/>
          </ac:picMkLst>
        </pc:picChg>
      </pc:sldChg>
      <pc:sldChg chg="addSp delSp modSp new mod setBg">
        <pc:chgData name="Nick Babak" userId="1176b93e3a85c6db" providerId="LiveId" clId="{212BA609-1366-448C-96A8-2D473E3F37E3}" dt="2023-06-21T06:23:46.189" v="3561" actId="21"/>
        <pc:sldMkLst>
          <pc:docMk/>
          <pc:sldMk cId="939432732" sldId="275"/>
        </pc:sldMkLst>
        <pc:spChg chg="del mod">
          <ac:chgData name="Nick Babak" userId="1176b93e3a85c6db" providerId="LiveId" clId="{212BA609-1366-448C-96A8-2D473E3F37E3}" dt="2023-06-14T06:20:36.198" v="440" actId="478"/>
          <ac:spMkLst>
            <pc:docMk/>
            <pc:sldMk cId="939432732" sldId="275"/>
            <ac:spMk id="2" creationId="{BEC22824-A438-7F39-E09E-F21345CF9849}"/>
          </ac:spMkLst>
        </pc:spChg>
        <pc:spChg chg="del">
          <ac:chgData name="Nick Babak" userId="1176b93e3a85c6db" providerId="LiveId" clId="{212BA609-1366-448C-96A8-2D473E3F37E3}" dt="2023-06-14T06:20:18.673" v="438"/>
          <ac:spMkLst>
            <pc:docMk/>
            <pc:sldMk cId="939432732" sldId="275"/>
            <ac:spMk id="3" creationId="{776B21BC-F4CA-A563-622B-E79199338FC5}"/>
          </ac:spMkLst>
        </pc:spChg>
        <pc:spChg chg="add mod">
          <ac:chgData name="Nick Babak" userId="1176b93e3a85c6db" providerId="LiveId" clId="{212BA609-1366-448C-96A8-2D473E3F37E3}" dt="2023-06-14T06:22:01.873" v="472" actId="122"/>
          <ac:spMkLst>
            <pc:docMk/>
            <pc:sldMk cId="939432732" sldId="275"/>
            <ac:spMk id="5" creationId="{AAC7F445-38AE-3E41-4D9E-5ECFA18B41BD}"/>
          </ac:spMkLst>
        </pc:spChg>
        <pc:spChg chg="add del">
          <ac:chgData name="Nick Babak" userId="1176b93e3a85c6db" providerId="LiveId" clId="{212BA609-1366-448C-96A8-2D473E3F37E3}" dt="2023-06-14T06:21:02.394" v="444"/>
          <ac:spMkLst>
            <pc:docMk/>
            <pc:sldMk cId="939432732" sldId="275"/>
            <ac:spMk id="7" creationId="{10251A1E-8DE2-5379-34C2-80066BBA57E0}"/>
          </ac:spMkLst>
        </pc:spChg>
        <pc:spChg chg="add del">
          <ac:chgData name="Nick Babak" userId="1176b93e3a85c6db" providerId="LiveId" clId="{212BA609-1366-448C-96A8-2D473E3F37E3}" dt="2023-06-14T06:21:02.394" v="444"/>
          <ac:spMkLst>
            <pc:docMk/>
            <pc:sldMk cId="939432732" sldId="275"/>
            <ac:spMk id="8" creationId="{7FC17A42-6BAC-39FA-7FF8-F378667C467A}"/>
          </ac:spMkLst>
        </pc:spChg>
        <pc:spChg chg="add del">
          <ac:chgData name="Nick Babak" userId="1176b93e3a85c6db" providerId="LiveId" clId="{212BA609-1366-448C-96A8-2D473E3F37E3}" dt="2023-06-14T06:21:02.394" v="444"/>
          <ac:spMkLst>
            <pc:docMk/>
            <pc:sldMk cId="939432732" sldId="275"/>
            <ac:spMk id="9" creationId="{7EC4C0E4-39C8-9E23-491B-999ABEED9C13}"/>
          </ac:spMkLst>
        </pc:spChg>
        <pc:spChg chg="add">
          <ac:chgData name="Nick Babak" userId="1176b93e3a85c6db" providerId="LiveId" clId="{212BA609-1366-448C-96A8-2D473E3F37E3}" dt="2023-06-14T06:20:32.036" v="439" actId="26606"/>
          <ac:spMkLst>
            <pc:docMk/>
            <pc:sldMk cId="939432732" sldId="275"/>
            <ac:spMk id="11" creationId="{D009D6D5-DAC2-4A8B-A17A-E206B9012D09}"/>
          </ac:spMkLst>
        </pc:spChg>
        <pc:picChg chg="add del mod modCrop">
          <ac:chgData name="Nick Babak" userId="1176b93e3a85c6db" providerId="LiveId" clId="{212BA609-1366-448C-96A8-2D473E3F37E3}" dt="2023-06-21T06:23:46.189" v="3561" actId="21"/>
          <ac:picMkLst>
            <pc:docMk/>
            <pc:sldMk cId="939432732" sldId="275"/>
            <ac:picMk id="3" creationId="{64C3146C-2B20-7172-14A0-68A6998928D7}"/>
          </ac:picMkLst>
        </pc:picChg>
        <pc:picChg chg="add mod">
          <ac:chgData name="Nick Babak" userId="1176b93e3a85c6db" providerId="LiveId" clId="{212BA609-1366-448C-96A8-2D473E3F37E3}" dt="2023-06-14T06:20:32.036" v="439" actId="26606"/>
          <ac:picMkLst>
            <pc:docMk/>
            <pc:sldMk cId="939432732" sldId="275"/>
            <ac:picMk id="6" creationId="{A97022A1-2E4E-6CBD-5371-810CABC20400}"/>
          </ac:picMkLst>
        </pc:picChg>
        <pc:picChg chg="add del">
          <ac:chgData name="Nick Babak" userId="1176b93e3a85c6db" providerId="LiveId" clId="{212BA609-1366-448C-96A8-2D473E3F37E3}" dt="2023-06-14T06:21:02.394" v="444"/>
          <ac:picMkLst>
            <pc:docMk/>
            <pc:sldMk cId="939432732" sldId="275"/>
            <ac:picMk id="1025" creationId="{36A0EDB7-C26E-7793-C44D-E9469578F701}"/>
          </ac:picMkLst>
        </pc:picChg>
        <pc:picChg chg="add del">
          <ac:chgData name="Nick Babak" userId="1176b93e3a85c6db" providerId="LiveId" clId="{212BA609-1366-448C-96A8-2D473E3F37E3}" dt="2023-06-14T06:21:02.394" v="444"/>
          <ac:picMkLst>
            <pc:docMk/>
            <pc:sldMk cId="939432732" sldId="275"/>
            <ac:picMk id="1026" creationId="{2AB360A8-540B-B616-D3E5-3CB9C65B41EF}"/>
          </ac:picMkLst>
        </pc:picChg>
      </pc:sldChg>
      <pc:sldChg chg="addSp delSp modSp new mod setBg">
        <pc:chgData name="Nick Babak" userId="1176b93e3a85c6db" providerId="LiveId" clId="{212BA609-1366-448C-96A8-2D473E3F37E3}" dt="2023-06-21T06:23:36.916" v="3559" actId="2711"/>
        <pc:sldMkLst>
          <pc:docMk/>
          <pc:sldMk cId="844666566" sldId="276"/>
        </pc:sldMkLst>
        <pc:spChg chg="mod ord">
          <ac:chgData name="Nick Babak" userId="1176b93e3a85c6db" providerId="LiveId" clId="{212BA609-1366-448C-96A8-2D473E3F37E3}" dt="2023-06-21T06:23:36.916" v="3559" actId="2711"/>
          <ac:spMkLst>
            <pc:docMk/>
            <pc:sldMk cId="844666566" sldId="276"/>
            <ac:spMk id="2" creationId="{C75EE79E-BE47-7986-27A4-1EF0F8C7AD5B}"/>
          </ac:spMkLst>
        </pc:spChg>
        <pc:spChg chg="del mod ord">
          <ac:chgData name="Nick Babak" userId="1176b93e3a85c6db" providerId="LiveId" clId="{212BA609-1366-448C-96A8-2D473E3F37E3}" dt="2023-06-14T06:24:07.703" v="485" actId="478"/>
          <ac:spMkLst>
            <pc:docMk/>
            <pc:sldMk cId="844666566" sldId="276"/>
            <ac:spMk id="3" creationId="{E7EFA519-D4F3-2817-2467-9919F5E7D173}"/>
          </ac:spMkLst>
        </pc:spChg>
        <pc:spChg chg="add del">
          <ac:chgData name="Nick Babak" userId="1176b93e3a85c6db" providerId="LiveId" clId="{212BA609-1366-448C-96A8-2D473E3F37E3}" dt="2023-06-14T06:24:00.542" v="484" actId="26606"/>
          <ac:spMkLst>
            <pc:docMk/>
            <pc:sldMk cId="844666566" sldId="276"/>
            <ac:spMk id="7" creationId="{29E94C2E-A360-9942-CB61-846DD5735504}"/>
          </ac:spMkLst>
        </pc:spChg>
        <pc:spChg chg="add del">
          <ac:chgData name="Nick Babak" userId="1176b93e3a85c6db" providerId="LiveId" clId="{212BA609-1366-448C-96A8-2D473E3F37E3}" dt="2023-06-14T06:23:36.131" v="479" actId="26606"/>
          <ac:spMkLst>
            <pc:docMk/>
            <pc:sldMk cId="844666566" sldId="276"/>
            <ac:spMk id="12" creationId="{C0A1ED06-4733-4020-9C60-81D4D801408D}"/>
          </ac:spMkLst>
        </pc:spChg>
        <pc:spChg chg="add del">
          <ac:chgData name="Nick Babak" userId="1176b93e3a85c6db" providerId="LiveId" clId="{212BA609-1366-448C-96A8-2D473E3F37E3}" dt="2023-06-14T06:23:36.131" v="479" actId="26606"/>
          <ac:spMkLst>
            <pc:docMk/>
            <pc:sldMk cId="844666566" sldId="276"/>
            <ac:spMk id="14" creationId="{B0CA3509-3AF9-45FE-93ED-57BB5D5E8E07}"/>
          </ac:spMkLst>
        </pc:spChg>
        <pc:spChg chg="add del">
          <ac:chgData name="Nick Babak" userId="1176b93e3a85c6db" providerId="LiveId" clId="{212BA609-1366-448C-96A8-2D473E3F37E3}" dt="2023-06-14T06:23:58.530" v="481" actId="26606"/>
          <ac:spMkLst>
            <pc:docMk/>
            <pc:sldMk cId="844666566" sldId="276"/>
            <ac:spMk id="17" creationId="{35C956CA-A8FB-4F91-A258-FBE459CD99FC}"/>
          </ac:spMkLst>
        </pc:spChg>
        <pc:spChg chg="add del">
          <ac:chgData name="Nick Babak" userId="1176b93e3a85c6db" providerId="LiveId" clId="{212BA609-1366-448C-96A8-2D473E3F37E3}" dt="2023-06-14T06:23:58.530" v="481" actId="26606"/>
          <ac:spMkLst>
            <pc:docMk/>
            <pc:sldMk cId="844666566" sldId="276"/>
            <ac:spMk id="18" creationId="{70A48D59-8581-41F7-B529-F4617FE07A9A}"/>
          </ac:spMkLst>
        </pc:spChg>
        <pc:spChg chg="add del">
          <ac:chgData name="Nick Babak" userId="1176b93e3a85c6db" providerId="LiveId" clId="{212BA609-1366-448C-96A8-2D473E3F37E3}" dt="2023-06-14T06:24:00.538" v="483" actId="26606"/>
          <ac:spMkLst>
            <pc:docMk/>
            <pc:sldMk cId="844666566" sldId="276"/>
            <ac:spMk id="20" creationId="{41AB65AE-A08D-4F43-8E53-5F1B8D842438}"/>
          </ac:spMkLst>
        </pc:spChg>
        <pc:spChg chg="add del">
          <ac:chgData name="Nick Babak" userId="1176b93e3a85c6db" providerId="LiveId" clId="{212BA609-1366-448C-96A8-2D473E3F37E3}" dt="2023-06-21T06:23:28.639" v="3558" actId="26606"/>
          <ac:spMkLst>
            <pc:docMk/>
            <pc:sldMk cId="844666566" sldId="276"/>
            <ac:spMk id="22" creationId="{38468727-63BE-4191-B4A6-C30C82C0E986}"/>
          </ac:spMkLst>
        </pc:spChg>
        <pc:spChg chg="add del">
          <ac:chgData name="Nick Babak" userId="1176b93e3a85c6db" providerId="LiveId" clId="{212BA609-1366-448C-96A8-2D473E3F37E3}" dt="2023-06-21T06:23:28.639" v="3558" actId="26606"/>
          <ac:spMkLst>
            <pc:docMk/>
            <pc:sldMk cId="844666566" sldId="276"/>
            <ac:spMk id="23" creationId="{9D355BB6-1BB8-4828-B246-CFB31742D7B8}"/>
          </ac:spMkLst>
        </pc:spChg>
        <pc:spChg chg="add del">
          <ac:chgData name="Nick Babak" userId="1176b93e3a85c6db" providerId="LiveId" clId="{212BA609-1366-448C-96A8-2D473E3F37E3}" dt="2023-06-21T06:23:28.639" v="3558" actId="26606"/>
          <ac:spMkLst>
            <pc:docMk/>
            <pc:sldMk cId="844666566" sldId="276"/>
            <ac:spMk id="24" creationId="{CA52A9B9-B2B3-46F0-9D53-0EFF9905BF8F}"/>
          </ac:spMkLst>
        </pc:spChg>
        <pc:spChg chg="add">
          <ac:chgData name="Nick Babak" userId="1176b93e3a85c6db" providerId="LiveId" clId="{212BA609-1366-448C-96A8-2D473E3F37E3}" dt="2023-06-21T06:23:28.639" v="3558" actId="26606"/>
          <ac:spMkLst>
            <pc:docMk/>
            <pc:sldMk cId="844666566" sldId="276"/>
            <ac:spMk id="29" creationId="{5B9CE10B-7217-4727-A3A7-5DF664DEB4F7}"/>
          </ac:spMkLst>
        </pc:spChg>
        <pc:spChg chg="add">
          <ac:chgData name="Nick Babak" userId="1176b93e3a85c6db" providerId="LiveId" clId="{212BA609-1366-448C-96A8-2D473E3F37E3}" dt="2023-06-21T06:23:28.639" v="3558" actId="26606"/>
          <ac:spMkLst>
            <pc:docMk/>
            <pc:sldMk cId="844666566" sldId="276"/>
            <ac:spMk id="35" creationId="{04357C93-F0CB-4A1C-8F77-4E9063789819}"/>
          </ac:spMkLst>
        </pc:spChg>
        <pc:grpChg chg="add">
          <ac:chgData name="Nick Babak" userId="1176b93e3a85c6db" providerId="LiveId" clId="{212BA609-1366-448C-96A8-2D473E3F37E3}" dt="2023-06-21T06:23:28.639" v="3558" actId="26606"/>
          <ac:grpSpMkLst>
            <pc:docMk/>
            <pc:sldMk cId="844666566" sldId="276"/>
            <ac:grpSpMk id="31" creationId="{3AF6A671-C637-4547-85F4-51B6D1881399}"/>
          </ac:grpSpMkLst>
        </pc:grpChg>
        <pc:picChg chg="add mod ord">
          <ac:chgData name="Nick Babak" userId="1176b93e3a85c6db" providerId="LiveId" clId="{212BA609-1366-448C-96A8-2D473E3F37E3}" dt="2023-06-21T06:23:28.639" v="3558" actId="26606"/>
          <ac:picMkLst>
            <pc:docMk/>
            <pc:sldMk cId="844666566" sldId="276"/>
            <ac:picMk id="4" creationId="{ADE999DC-EFAF-DCD3-E60F-CF9B993F37CE}"/>
          </ac:picMkLst>
        </pc:picChg>
        <pc:picChg chg="add mod ord">
          <ac:chgData name="Nick Babak" userId="1176b93e3a85c6db" providerId="LiveId" clId="{212BA609-1366-448C-96A8-2D473E3F37E3}" dt="2023-06-21T06:23:28.639" v="3558" actId="26606"/>
          <ac:picMkLst>
            <pc:docMk/>
            <pc:sldMk cId="844666566" sldId="276"/>
            <ac:picMk id="5" creationId="{C7A0A5D9-D311-59AC-031F-0F5D2DAFE3FB}"/>
          </ac:picMkLst>
        </pc:picChg>
        <pc:cxnChg chg="add del">
          <ac:chgData name="Nick Babak" userId="1176b93e3a85c6db" providerId="LiveId" clId="{212BA609-1366-448C-96A8-2D473E3F37E3}" dt="2023-06-14T06:23:58.530" v="481" actId="26606"/>
          <ac:cxnSpMkLst>
            <pc:docMk/>
            <pc:sldMk cId="844666566" sldId="276"/>
            <ac:cxnSpMk id="16" creationId="{967F2066-0253-4771-A5F6-68111E1FE832}"/>
          </ac:cxnSpMkLst>
        </pc:cxnChg>
      </pc:sldChg>
      <pc:sldChg chg="addSp delSp modSp new mod setBg">
        <pc:chgData name="Nick Babak" userId="1176b93e3a85c6db" providerId="LiveId" clId="{212BA609-1366-448C-96A8-2D473E3F37E3}" dt="2023-06-14T06:29:16.383" v="542" actId="403"/>
        <pc:sldMkLst>
          <pc:docMk/>
          <pc:sldMk cId="3113146980" sldId="277"/>
        </pc:sldMkLst>
        <pc:spChg chg="mod ord">
          <ac:chgData name="Nick Babak" userId="1176b93e3a85c6db" providerId="LiveId" clId="{212BA609-1366-448C-96A8-2D473E3F37E3}" dt="2023-06-14T06:29:16.383" v="542" actId="403"/>
          <ac:spMkLst>
            <pc:docMk/>
            <pc:sldMk cId="3113146980" sldId="277"/>
            <ac:spMk id="2" creationId="{C290AA8D-85A4-5016-B326-0FFECF24A51F}"/>
          </ac:spMkLst>
        </pc:spChg>
        <pc:spChg chg="del">
          <ac:chgData name="Nick Babak" userId="1176b93e3a85c6db" providerId="LiveId" clId="{212BA609-1366-448C-96A8-2D473E3F37E3}" dt="2023-06-14T06:25:01.787" v="495"/>
          <ac:spMkLst>
            <pc:docMk/>
            <pc:sldMk cId="3113146980" sldId="277"/>
            <ac:spMk id="3" creationId="{A28369D4-F5BF-70D2-CED0-04F896319805}"/>
          </ac:spMkLst>
        </pc:spChg>
        <pc:spChg chg="add mod ord">
          <ac:chgData name="Nick Babak" userId="1176b93e3a85c6db" providerId="LiveId" clId="{212BA609-1366-448C-96A8-2D473E3F37E3}" dt="2023-06-14T06:28:24.137" v="514" actId="21"/>
          <ac:spMkLst>
            <pc:docMk/>
            <pc:sldMk cId="3113146980" sldId="277"/>
            <ac:spMk id="5" creationId="{95E27E50-36A7-63F2-60D5-10C0F4F92904}"/>
          </ac:spMkLst>
        </pc:spChg>
        <pc:spChg chg="add del">
          <ac:chgData name="Nick Babak" userId="1176b93e3a85c6db" providerId="LiveId" clId="{212BA609-1366-448C-96A8-2D473E3F37E3}" dt="2023-06-14T06:28:04.187" v="508" actId="26606"/>
          <ac:spMkLst>
            <pc:docMk/>
            <pc:sldMk cId="3113146980" sldId="277"/>
            <ac:spMk id="18" creationId="{0D7B6173-1D58-48E2-83CF-37350F315F75}"/>
          </ac:spMkLst>
        </pc:spChg>
        <pc:spChg chg="add del">
          <ac:chgData name="Nick Babak" userId="1176b93e3a85c6db" providerId="LiveId" clId="{212BA609-1366-448C-96A8-2D473E3F37E3}" dt="2023-06-14T06:28:04.187" v="508" actId="26606"/>
          <ac:spMkLst>
            <pc:docMk/>
            <pc:sldMk cId="3113146980" sldId="277"/>
            <ac:spMk id="20" creationId="{2F36CA75-CFBF-4844-B719-8FE9EBADA9AF}"/>
          </ac:spMkLst>
        </pc:spChg>
        <pc:spChg chg="add del">
          <ac:chgData name="Nick Babak" userId="1176b93e3a85c6db" providerId="LiveId" clId="{212BA609-1366-448C-96A8-2D473E3F37E3}" dt="2023-06-14T06:28:04.187" v="508" actId="26606"/>
          <ac:spMkLst>
            <pc:docMk/>
            <pc:sldMk cId="3113146980" sldId="277"/>
            <ac:spMk id="22" creationId="{3D4A84B9-E564-4DD0-97F8-DBF1C460C28A}"/>
          </ac:spMkLst>
        </pc:spChg>
        <pc:spChg chg="add del">
          <ac:chgData name="Nick Babak" userId="1176b93e3a85c6db" providerId="LiveId" clId="{212BA609-1366-448C-96A8-2D473E3F37E3}" dt="2023-06-14T06:28:04.187" v="508" actId="26606"/>
          <ac:spMkLst>
            <pc:docMk/>
            <pc:sldMk cId="3113146980" sldId="277"/>
            <ac:spMk id="26" creationId="{102382E0-0A09-46AE-B955-B911CAFE7F00}"/>
          </ac:spMkLst>
        </pc:spChg>
        <pc:spChg chg="add del">
          <ac:chgData name="Nick Babak" userId="1176b93e3a85c6db" providerId="LiveId" clId="{212BA609-1366-448C-96A8-2D473E3F37E3}" dt="2023-06-14T06:28:04.187" v="508" actId="26606"/>
          <ac:spMkLst>
            <pc:docMk/>
            <pc:sldMk cId="3113146980" sldId="277"/>
            <ac:spMk id="28" creationId="{7DE75D4A-0965-4973-BE75-DECCAC9A9614}"/>
          </ac:spMkLst>
        </pc:spChg>
        <pc:spChg chg="add del">
          <ac:chgData name="Nick Babak" userId="1176b93e3a85c6db" providerId="LiveId" clId="{212BA609-1366-448C-96A8-2D473E3F37E3}" dt="2023-06-14T06:28:12.819" v="510" actId="26606"/>
          <ac:spMkLst>
            <pc:docMk/>
            <pc:sldMk cId="3113146980" sldId="277"/>
            <ac:spMk id="30" creationId="{3D7E4C9F-7EC2-4C52-9146-0E1435CC2D7C}"/>
          </ac:spMkLst>
        </pc:spChg>
        <pc:spChg chg="add del">
          <ac:chgData name="Nick Babak" userId="1176b93e3a85c6db" providerId="LiveId" clId="{212BA609-1366-448C-96A8-2D473E3F37E3}" dt="2023-06-14T06:28:12.819" v="510" actId="26606"/>
          <ac:spMkLst>
            <pc:docMk/>
            <pc:sldMk cId="3113146980" sldId="277"/>
            <ac:spMk id="31" creationId="{E677BBB0-8A66-4619-B31B-5097655C5FF2}"/>
          </ac:spMkLst>
        </pc:spChg>
        <pc:spChg chg="add del">
          <ac:chgData name="Nick Babak" userId="1176b93e3a85c6db" providerId="LiveId" clId="{212BA609-1366-448C-96A8-2D473E3F37E3}" dt="2023-06-14T06:28:12.819" v="510" actId="26606"/>
          <ac:spMkLst>
            <pc:docMk/>
            <pc:sldMk cId="3113146980" sldId="277"/>
            <ac:spMk id="32" creationId="{FB56C437-7CF8-4D2B-8C62-6F9CEA5611FA}"/>
          </ac:spMkLst>
        </pc:spChg>
        <pc:spChg chg="add del">
          <ac:chgData name="Nick Babak" userId="1176b93e3a85c6db" providerId="LiveId" clId="{212BA609-1366-448C-96A8-2D473E3F37E3}" dt="2023-06-14T06:28:12.819" v="510" actId="26606"/>
          <ac:spMkLst>
            <pc:docMk/>
            <pc:sldMk cId="3113146980" sldId="277"/>
            <ac:spMk id="33" creationId="{288F414E-1A16-495F-8EF5-F55A4207EE48}"/>
          </ac:spMkLst>
        </pc:spChg>
        <pc:spChg chg="add del">
          <ac:chgData name="Nick Babak" userId="1176b93e3a85c6db" providerId="LiveId" clId="{212BA609-1366-448C-96A8-2D473E3F37E3}" dt="2023-06-14T06:28:15.803" v="512" actId="26606"/>
          <ac:spMkLst>
            <pc:docMk/>
            <pc:sldMk cId="3113146980" sldId="277"/>
            <ac:spMk id="35" creationId="{FF93924A-10DF-4647-8C7A-115C0175774D}"/>
          </ac:spMkLst>
        </pc:spChg>
        <pc:spChg chg="add">
          <ac:chgData name="Nick Babak" userId="1176b93e3a85c6db" providerId="LiveId" clId="{212BA609-1366-448C-96A8-2D473E3F37E3}" dt="2023-06-14T06:28:15.832" v="513" actId="26606"/>
          <ac:spMkLst>
            <pc:docMk/>
            <pc:sldMk cId="3113146980" sldId="277"/>
            <ac:spMk id="37" creationId="{93062723-6941-4ABE-8146-AC6FA530BA4C}"/>
          </ac:spMkLst>
        </pc:spChg>
        <pc:spChg chg="add">
          <ac:chgData name="Nick Babak" userId="1176b93e3a85c6db" providerId="LiveId" clId="{212BA609-1366-448C-96A8-2D473E3F37E3}" dt="2023-06-14T06:28:15.832" v="513" actId="26606"/>
          <ac:spMkLst>
            <pc:docMk/>
            <pc:sldMk cId="3113146980" sldId="277"/>
            <ac:spMk id="38" creationId="{917859B3-4C91-478D-929D-BB6433F90849}"/>
          </ac:spMkLst>
        </pc:spChg>
        <pc:spChg chg="add">
          <ac:chgData name="Nick Babak" userId="1176b93e3a85c6db" providerId="LiveId" clId="{212BA609-1366-448C-96A8-2D473E3F37E3}" dt="2023-06-14T06:28:15.832" v="513" actId="26606"/>
          <ac:spMkLst>
            <pc:docMk/>
            <pc:sldMk cId="3113146980" sldId="277"/>
            <ac:spMk id="39" creationId="{6283FBD2-A663-469F-855C-06D86E3C1161}"/>
          </ac:spMkLst>
        </pc:spChg>
        <pc:spChg chg="add">
          <ac:chgData name="Nick Babak" userId="1176b93e3a85c6db" providerId="LiveId" clId="{212BA609-1366-448C-96A8-2D473E3F37E3}" dt="2023-06-14T06:28:15.832" v="513" actId="26606"/>
          <ac:spMkLst>
            <pc:docMk/>
            <pc:sldMk cId="3113146980" sldId="277"/>
            <ac:spMk id="40" creationId="{8A1279FC-7441-4E55-B082-2774E6316482}"/>
          </ac:spMkLst>
        </pc:spChg>
        <pc:picChg chg="add mod ord">
          <ac:chgData name="Nick Babak" userId="1176b93e3a85c6db" providerId="LiveId" clId="{212BA609-1366-448C-96A8-2D473E3F37E3}" dt="2023-06-14T06:28:15.832" v="513" actId="26606"/>
          <ac:picMkLst>
            <pc:docMk/>
            <pc:sldMk cId="3113146980" sldId="277"/>
            <ac:picMk id="7" creationId="{B8FE73B6-C4C2-15AE-F965-5CE93BF76843}"/>
          </ac:picMkLst>
        </pc:picChg>
        <pc:picChg chg="add mod">
          <ac:chgData name="Nick Babak" userId="1176b93e3a85c6db" providerId="LiveId" clId="{212BA609-1366-448C-96A8-2D473E3F37E3}" dt="2023-06-14T06:28:15.832" v="513" actId="26606"/>
          <ac:picMkLst>
            <pc:docMk/>
            <pc:sldMk cId="3113146980" sldId="277"/>
            <ac:picMk id="9" creationId="{57BFCDDC-30F4-C666-BA2D-25B50C416932}"/>
          </ac:picMkLst>
        </pc:picChg>
        <pc:picChg chg="add mod ord">
          <ac:chgData name="Nick Babak" userId="1176b93e3a85c6db" providerId="LiveId" clId="{212BA609-1366-448C-96A8-2D473E3F37E3}" dt="2023-06-14T06:28:15.832" v="513" actId="26606"/>
          <ac:picMkLst>
            <pc:docMk/>
            <pc:sldMk cId="3113146980" sldId="277"/>
            <ac:picMk id="11" creationId="{BA2930AD-FC6A-D300-A21D-2D112114B14D}"/>
          </ac:picMkLst>
        </pc:picChg>
        <pc:picChg chg="add mod">
          <ac:chgData name="Nick Babak" userId="1176b93e3a85c6db" providerId="LiveId" clId="{212BA609-1366-448C-96A8-2D473E3F37E3}" dt="2023-06-14T06:28:15.832" v="513" actId="26606"/>
          <ac:picMkLst>
            <pc:docMk/>
            <pc:sldMk cId="3113146980" sldId="277"/>
            <ac:picMk id="13" creationId="{82A0DC26-318E-F0C6-93C5-D5654003E2A3}"/>
          </ac:picMkLst>
        </pc:picChg>
        <pc:picChg chg="add del">
          <ac:chgData name="Nick Babak" userId="1176b93e3a85c6db" providerId="LiveId" clId="{212BA609-1366-448C-96A8-2D473E3F37E3}" dt="2023-06-14T06:28:04.187" v="508" actId="26606"/>
          <ac:picMkLst>
            <pc:docMk/>
            <pc:sldMk cId="3113146980" sldId="277"/>
            <ac:picMk id="24" creationId="{4A599609-F5C2-4A0B-A992-913F814A631A}"/>
          </ac:picMkLst>
        </pc:picChg>
      </pc:sldChg>
      <pc:sldChg chg="addSp delSp modSp new mod setBg setClrOvrMap">
        <pc:chgData name="Nick Babak" userId="1176b93e3a85c6db" providerId="LiveId" clId="{212BA609-1366-448C-96A8-2D473E3F37E3}" dt="2023-06-14T06:32:45.994" v="602" actId="122"/>
        <pc:sldMkLst>
          <pc:docMk/>
          <pc:sldMk cId="3806928896" sldId="278"/>
        </pc:sldMkLst>
        <pc:spChg chg="del mod ord">
          <ac:chgData name="Nick Babak" userId="1176b93e3a85c6db" providerId="LiveId" clId="{212BA609-1366-448C-96A8-2D473E3F37E3}" dt="2023-06-14T06:32:14.157" v="573" actId="478"/>
          <ac:spMkLst>
            <pc:docMk/>
            <pc:sldMk cId="3806928896" sldId="278"/>
            <ac:spMk id="2" creationId="{0DA4AF98-D178-B20F-BD9C-11DA8649401C}"/>
          </ac:spMkLst>
        </pc:spChg>
        <pc:spChg chg="del">
          <ac:chgData name="Nick Babak" userId="1176b93e3a85c6db" providerId="LiveId" clId="{212BA609-1366-448C-96A8-2D473E3F37E3}" dt="2023-06-14T06:30:25.006" v="553"/>
          <ac:spMkLst>
            <pc:docMk/>
            <pc:sldMk cId="3806928896" sldId="278"/>
            <ac:spMk id="3" creationId="{A7B05253-60C4-94E4-8AD4-E58A72E40182}"/>
          </ac:spMkLst>
        </pc:spChg>
        <pc:spChg chg="add mod ord">
          <ac:chgData name="Nick Babak" userId="1176b93e3a85c6db" providerId="LiveId" clId="{212BA609-1366-448C-96A8-2D473E3F37E3}" dt="2023-06-14T06:32:45.994" v="602" actId="122"/>
          <ac:spMkLst>
            <pc:docMk/>
            <pc:sldMk cId="3806928896" sldId="278"/>
            <ac:spMk id="5" creationId="{C914146C-5FEF-3BF4-71F5-DD9B4F6E6500}"/>
          </ac:spMkLst>
        </pc:spChg>
        <pc:spChg chg="add">
          <ac:chgData name="Nick Babak" userId="1176b93e3a85c6db" providerId="LiveId" clId="{212BA609-1366-448C-96A8-2D473E3F37E3}" dt="2023-06-14T06:32:08.671" v="572" actId="26606"/>
          <ac:spMkLst>
            <pc:docMk/>
            <pc:sldMk cId="3806928896" sldId="278"/>
            <ac:spMk id="17" creationId="{615E9F7A-B64C-4192-8930-A05D1E23F324}"/>
          </ac:spMkLst>
        </pc:spChg>
        <pc:spChg chg="add del">
          <ac:chgData name="Nick Babak" userId="1176b93e3a85c6db" providerId="LiveId" clId="{212BA609-1366-448C-96A8-2D473E3F37E3}" dt="2023-06-14T06:30:59.947" v="563" actId="26606"/>
          <ac:spMkLst>
            <pc:docMk/>
            <pc:sldMk cId="3806928896" sldId="278"/>
            <ac:spMk id="18" creationId="{2DAA6C16-BF9B-4A3E-BC70-EE6015D4F967}"/>
          </ac:spMkLst>
        </pc:spChg>
        <pc:spChg chg="add">
          <ac:chgData name="Nick Babak" userId="1176b93e3a85c6db" providerId="LiveId" clId="{212BA609-1366-448C-96A8-2D473E3F37E3}" dt="2023-06-14T06:32:08.671" v="572" actId="26606"/>
          <ac:spMkLst>
            <pc:docMk/>
            <pc:sldMk cId="3806928896" sldId="278"/>
            <ac:spMk id="19" creationId="{618147C2-BF02-44AA-81D8-FD7776FAB3C6}"/>
          </ac:spMkLst>
        </pc:spChg>
        <pc:spChg chg="add">
          <ac:chgData name="Nick Babak" userId="1176b93e3a85c6db" providerId="LiveId" clId="{212BA609-1366-448C-96A8-2D473E3F37E3}" dt="2023-06-14T06:32:08.671" v="572" actId="26606"/>
          <ac:spMkLst>
            <pc:docMk/>
            <pc:sldMk cId="3806928896" sldId="278"/>
            <ac:spMk id="22" creationId="{793EB161-5CFE-4D7E-B34B-06C90F9B16B6}"/>
          </ac:spMkLst>
        </pc:spChg>
        <pc:spChg chg="add del">
          <ac:chgData name="Nick Babak" userId="1176b93e3a85c6db" providerId="LiveId" clId="{212BA609-1366-448C-96A8-2D473E3F37E3}" dt="2023-06-14T06:31:05.222" v="565" actId="26606"/>
          <ac:spMkLst>
            <pc:docMk/>
            <pc:sldMk cId="3806928896" sldId="278"/>
            <ac:spMk id="24" creationId="{FA511026-8542-4AC0-9F06-134A70850B60}"/>
          </ac:spMkLst>
        </pc:spChg>
        <pc:spChg chg="add del">
          <ac:chgData name="Nick Babak" userId="1176b93e3a85c6db" providerId="LiveId" clId="{212BA609-1366-448C-96A8-2D473E3F37E3}" dt="2023-06-14T06:31:47.697" v="567" actId="26606"/>
          <ac:spMkLst>
            <pc:docMk/>
            <pc:sldMk cId="3806928896" sldId="278"/>
            <ac:spMk id="26" creationId="{E6BFD8E9-9A76-4603-9D84-3A5AA9B88757}"/>
          </ac:spMkLst>
        </pc:spChg>
        <pc:grpChg chg="add del">
          <ac:chgData name="Nick Babak" userId="1176b93e3a85c6db" providerId="LiveId" clId="{212BA609-1366-448C-96A8-2D473E3F37E3}" dt="2023-06-14T06:30:59.947" v="563" actId="26606"/>
          <ac:grpSpMkLst>
            <pc:docMk/>
            <pc:sldMk cId="3806928896" sldId="278"/>
            <ac:grpSpMk id="20" creationId="{31655B4F-4050-4B1F-82A8-180E74CF9C54}"/>
          </ac:grpSpMkLst>
        </pc:grpChg>
        <pc:grpChg chg="add del">
          <ac:chgData name="Nick Babak" userId="1176b93e3a85c6db" providerId="LiveId" clId="{212BA609-1366-448C-96A8-2D473E3F37E3}" dt="2023-06-14T06:31:47.697" v="567" actId="26606"/>
          <ac:grpSpMkLst>
            <pc:docMk/>
            <pc:sldMk cId="3806928896" sldId="278"/>
            <ac:grpSpMk id="27" creationId="{7F6F6FC6-9A5F-4E14-8105-15D94914A798}"/>
          </ac:grpSpMkLst>
        </pc:grpChg>
        <pc:picChg chg="add mod ord">
          <ac:chgData name="Nick Babak" userId="1176b93e3a85c6db" providerId="LiveId" clId="{212BA609-1366-448C-96A8-2D473E3F37E3}" dt="2023-06-14T06:32:08.671" v="572" actId="26606"/>
          <ac:picMkLst>
            <pc:docMk/>
            <pc:sldMk cId="3806928896" sldId="278"/>
            <ac:picMk id="7" creationId="{D3E1A493-011C-9346-E34B-EFBC3AF7F626}"/>
          </ac:picMkLst>
        </pc:picChg>
        <pc:picChg chg="add mod ord">
          <ac:chgData name="Nick Babak" userId="1176b93e3a85c6db" providerId="LiveId" clId="{212BA609-1366-448C-96A8-2D473E3F37E3}" dt="2023-06-14T06:32:08.671" v="572" actId="26606"/>
          <ac:picMkLst>
            <pc:docMk/>
            <pc:sldMk cId="3806928896" sldId="278"/>
            <ac:picMk id="9" creationId="{96242EA6-4AB9-F513-939F-787B9B21DF1B}"/>
          </ac:picMkLst>
        </pc:picChg>
        <pc:picChg chg="add mod ord">
          <ac:chgData name="Nick Babak" userId="1176b93e3a85c6db" providerId="LiveId" clId="{212BA609-1366-448C-96A8-2D473E3F37E3}" dt="2023-06-14T06:32:08.671" v="572" actId="26606"/>
          <ac:picMkLst>
            <pc:docMk/>
            <pc:sldMk cId="3806928896" sldId="278"/>
            <ac:picMk id="11" creationId="{F11A5C8A-2D29-B915-F14E-F693A5FFAF35}"/>
          </ac:picMkLst>
        </pc:picChg>
        <pc:picChg chg="add del mod">
          <ac:chgData name="Nick Babak" userId="1176b93e3a85c6db" providerId="LiveId" clId="{212BA609-1366-448C-96A8-2D473E3F37E3}" dt="2023-06-14T06:31:49.645" v="568" actId="478"/>
          <ac:picMkLst>
            <pc:docMk/>
            <pc:sldMk cId="3806928896" sldId="278"/>
            <ac:picMk id="13" creationId="{9C980352-D3E6-BDD3-7338-6A9E8BFE552F}"/>
          </ac:picMkLst>
        </pc:picChg>
        <pc:picChg chg="add mod">
          <ac:chgData name="Nick Babak" userId="1176b93e3a85c6db" providerId="LiveId" clId="{212BA609-1366-448C-96A8-2D473E3F37E3}" dt="2023-06-14T06:32:08.671" v="572" actId="26606"/>
          <ac:picMkLst>
            <pc:docMk/>
            <pc:sldMk cId="3806928896" sldId="278"/>
            <ac:picMk id="15" creationId="{A1092A1F-18F9-F4FF-5D87-8AA9FDEE942C}"/>
          </ac:picMkLst>
        </pc:picChg>
      </pc:sldChg>
      <pc:sldChg chg="addSp delSp modSp new mod setBg setClrOvrMap">
        <pc:chgData name="Nick Babak" userId="1176b93e3a85c6db" providerId="LiveId" clId="{212BA609-1366-448C-96A8-2D473E3F37E3}" dt="2023-06-14T06:34:11.893" v="630" actId="27636"/>
        <pc:sldMkLst>
          <pc:docMk/>
          <pc:sldMk cId="585587647" sldId="279"/>
        </pc:sldMkLst>
        <pc:spChg chg="del mod ord">
          <ac:chgData name="Nick Babak" userId="1176b93e3a85c6db" providerId="LiveId" clId="{212BA609-1366-448C-96A8-2D473E3F37E3}" dt="2023-06-14T06:33:51.305" v="611" actId="478"/>
          <ac:spMkLst>
            <pc:docMk/>
            <pc:sldMk cId="585587647" sldId="279"/>
            <ac:spMk id="2" creationId="{15CFD1C0-2AB3-D523-149E-F3538D58B69C}"/>
          </ac:spMkLst>
        </pc:spChg>
        <pc:spChg chg="del">
          <ac:chgData name="Nick Babak" userId="1176b93e3a85c6db" providerId="LiveId" clId="{212BA609-1366-448C-96A8-2D473E3F37E3}" dt="2023-06-14T06:33:25.747" v="605"/>
          <ac:spMkLst>
            <pc:docMk/>
            <pc:sldMk cId="585587647" sldId="279"/>
            <ac:spMk id="3" creationId="{D44FCF51-2F10-AADD-20AA-6796BC350840}"/>
          </ac:spMkLst>
        </pc:spChg>
        <pc:spChg chg="add mod ord">
          <ac:chgData name="Nick Babak" userId="1176b93e3a85c6db" providerId="LiveId" clId="{212BA609-1366-448C-96A8-2D473E3F37E3}" dt="2023-06-14T06:34:11.893" v="630" actId="27636"/>
          <ac:spMkLst>
            <pc:docMk/>
            <pc:sldMk cId="585587647" sldId="279"/>
            <ac:spMk id="5" creationId="{49698895-DF6E-B67C-034C-47807D7B1A1D}"/>
          </ac:spMkLst>
        </pc:spChg>
        <pc:spChg chg="add">
          <ac:chgData name="Nick Babak" userId="1176b93e3a85c6db" providerId="LiveId" clId="{212BA609-1366-448C-96A8-2D473E3F37E3}" dt="2023-06-14T06:33:48.013" v="610" actId="26606"/>
          <ac:spMkLst>
            <pc:docMk/>
            <pc:sldMk cId="585587647" sldId="279"/>
            <ac:spMk id="15" creationId="{5CB593EA-2F98-479F-B4C4-F366571FA64D}"/>
          </ac:spMkLst>
        </pc:spChg>
        <pc:spChg chg="add">
          <ac:chgData name="Nick Babak" userId="1176b93e3a85c6db" providerId="LiveId" clId="{212BA609-1366-448C-96A8-2D473E3F37E3}" dt="2023-06-14T06:33:48.013" v="610" actId="26606"/>
          <ac:spMkLst>
            <pc:docMk/>
            <pc:sldMk cId="585587647" sldId="279"/>
            <ac:spMk id="17" creationId="{39BEB6D0-9E4E-4221-93D1-74ABECEE9EFC}"/>
          </ac:spMkLst>
        </pc:spChg>
        <pc:picChg chg="add mod ord">
          <ac:chgData name="Nick Babak" userId="1176b93e3a85c6db" providerId="LiveId" clId="{212BA609-1366-448C-96A8-2D473E3F37E3}" dt="2023-06-14T06:33:48.013" v="610" actId="26606"/>
          <ac:picMkLst>
            <pc:docMk/>
            <pc:sldMk cId="585587647" sldId="279"/>
            <ac:picMk id="6" creationId="{63E19593-89BA-5695-7EB6-942D3E443184}"/>
          </ac:picMkLst>
        </pc:picChg>
        <pc:picChg chg="add mod ord">
          <ac:chgData name="Nick Babak" userId="1176b93e3a85c6db" providerId="LiveId" clId="{212BA609-1366-448C-96A8-2D473E3F37E3}" dt="2023-06-14T06:33:48.013" v="610" actId="26606"/>
          <ac:picMkLst>
            <pc:docMk/>
            <pc:sldMk cId="585587647" sldId="279"/>
            <ac:picMk id="7" creationId="{AFD8B32B-C3B3-7C76-0A53-12C468287219}"/>
          </ac:picMkLst>
        </pc:picChg>
        <pc:picChg chg="add mod ord">
          <ac:chgData name="Nick Babak" userId="1176b93e3a85c6db" providerId="LiveId" clId="{212BA609-1366-448C-96A8-2D473E3F37E3}" dt="2023-06-14T06:33:48.013" v="610" actId="26606"/>
          <ac:picMkLst>
            <pc:docMk/>
            <pc:sldMk cId="585587647" sldId="279"/>
            <ac:picMk id="8" creationId="{9D9E9E6C-89DA-48C2-EE52-F5DD03A17E1C}"/>
          </ac:picMkLst>
        </pc:picChg>
        <pc:picChg chg="add mod">
          <ac:chgData name="Nick Babak" userId="1176b93e3a85c6db" providerId="LiveId" clId="{212BA609-1366-448C-96A8-2D473E3F37E3}" dt="2023-06-14T06:33:48.013" v="610" actId="26606"/>
          <ac:picMkLst>
            <pc:docMk/>
            <pc:sldMk cId="585587647" sldId="279"/>
            <ac:picMk id="9" creationId="{C8E20C43-721B-EBD6-F9A1-1511A951BFD3}"/>
          </ac:picMkLst>
        </pc:picChg>
        <pc:picChg chg="add mod">
          <ac:chgData name="Nick Babak" userId="1176b93e3a85c6db" providerId="LiveId" clId="{212BA609-1366-448C-96A8-2D473E3F37E3}" dt="2023-06-14T06:33:48.013" v="610" actId="26606"/>
          <ac:picMkLst>
            <pc:docMk/>
            <pc:sldMk cId="585587647" sldId="279"/>
            <ac:picMk id="10" creationId="{38F77467-075E-9427-8B4A-85C033822BCC}"/>
          </ac:picMkLst>
        </pc:picChg>
      </pc:sldChg>
      <pc:sldChg chg="addSp delSp modSp new mod setBg">
        <pc:chgData name="Nick Babak" userId="1176b93e3a85c6db" providerId="LiveId" clId="{212BA609-1366-448C-96A8-2D473E3F37E3}" dt="2023-06-21T06:28:25.410" v="3574" actId="1076"/>
        <pc:sldMkLst>
          <pc:docMk/>
          <pc:sldMk cId="3114680686" sldId="280"/>
        </pc:sldMkLst>
        <pc:spChg chg="del mod ord">
          <ac:chgData name="Nick Babak" userId="1176b93e3a85c6db" providerId="LiveId" clId="{212BA609-1366-448C-96A8-2D473E3F37E3}" dt="2023-06-14T06:35:20.345" v="644" actId="478"/>
          <ac:spMkLst>
            <pc:docMk/>
            <pc:sldMk cId="3114680686" sldId="280"/>
            <ac:spMk id="2" creationId="{9E02621F-8BB1-21FF-8C8C-6179FF732A06}"/>
          </ac:spMkLst>
        </pc:spChg>
        <pc:spChg chg="add mod">
          <ac:chgData name="Nick Babak" userId="1176b93e3a85c6db" providerId="LiveId" clId="{212BA609-1366-448C-96A8-2D473E3F37E3}" dt="2023-06-21T06:28:25.410" v="3574" actId="1076"/>
          <ac:spMkLst>
            <pc:docMk/>
            <pc:sldMk cId="3114680686" sldId="280"/>
            <ac:spMk id="2" creationId="{B1C2723E-1D78-0BF7-5160-7FAC289FE34C}"/>
          </ac:spMkLst>
        </pc:spChg>
        <pc:spChg chg="add mod">
          <ac:chgData name="Nick Babak" userId="1176b93e3a85c6db" providerId="LiveId" clId="{212BA609-1366-448C-96A8-2D473E3F37E3}" dt="2023-06-21T06:28:21.188" v="3573"/>
          <ac:spMkLst>
            <pc:docMk/>
            <pc:sldMk cId="3114680686" sldId="280"/>
            <ac:spMk id="3" creationId="{18C7FC94-E4F7-49C8-C2C4-02E0F97F7BC2}"/>
          </ac:spMkLst>
        </pc:spChg>
        <pc:spChg chg="del">
          <ac:chgData name="Nick Babak" userId="1176b93e3a85c6db" providerId="LiveId" clId="{212BA609-1366-448C-96A8-2D473E3F37E3}" dt="2023-06-14T06:34:37.693" v="633"/>
          <ac:spMkLst>
            <pc:docMk/>
            <pc:sldMk cId="3114680686" sldId="280"/>
            <ac:spMk id="3" creationId="{6DE4CCEF-DE3A-4270-0D6D-16109E1EEE93}"/>
          </ac:spMkLst>
        </pc:spChg>
        <pc:spChg chg="add del mod ord">
          <ac:chgData name="Nick Babak" userId="1176b93e3a85c6db" providerId="LiveId" clId="{212BA609-1366-448C-96A8-2D473E3F37E3}" dt="2023-06-21T06:27:54.284" v="3565" actId="21"/>
          <ac:spMkLst>
            <pc:docMk/>
            <pc:sldMk cId="3114680686" sldId="280"/>
            <ac:spMk id="5" creationId="{79BCC9DA-DA92-8174-FC93-71B72072DD6A}"/>
          </ac:spMkLst>
        </pc:spChg>
        <pc:spChg chg="add del">
          <ac:chgData name="Nick Babak" userId="1176b93e3a85c6db" providerId="LiveId" clId="{212BA609-1366-448C-96A8-2D473E3F37E3}" dt="2023-06-14T06:35:06.850" v="639" actId="26606"/>
          <ac:spMkLst>
            <pc:docMk/>
            <pc:sldMk cId="3114680686" sldId="280"/>
            <ac:spMk id="14" creationId="{2DAA6C16-BF9B-4A3E-BC70-EE6015D4F967}"/>
          </ac:spMkLst>
        </pc:spChg>
        <pc:spChg chg="add del">
          <ac:chgData name="Nick Babak" userId="1176b93e3a85c6db" providerId="LiveId" clId="{212BA609-1366-448C-96A8-2D473E3F37E3}" dt="2023-06-14T06:35:10.667" v="641" actId="26606"/>
          <ac:spMkLst>
            <pc:docMk/>
            <pc:sldMk cId="3114680686" sldId="280"/>
            <ac:spMk id="20" creationId="{35C956CA-A8FB-4F91-A258-FBE459CD99FC}"/>
          </ac:spMkLst>
        </pc:spChg>
        <pc:spChg chg="add del">
          <ac:chgData name="Nick Babak" userId="1176b93e3a85c6db" providerId="LiveId" clId="{212BA609-1366-448C-96A8-2D473E3F37E3}" dt="2023-06-14T06:35:10.667" v="641" actId="26606"/>
          <ac:spMkLst>
            <pc:docMk/>
            <pc:sldMk cId="3114680686" sldId="280"/>
            <ac:spMk id="21" creationId="{70A48D59-8581-41F7-B529-F4617FE07A9A}"/>
          </ac:spMkLst>
        </pc:spChg>
        <pc:spChg chg="add del">
          <ac:chgData name="Nick Babak" userId="1176b93e3a85c6db" providerId="LiveId" clId="{212BA609-1366-448C-96A8-2D473E3F37E3}" dt="2023-06-14T06:35:33.193" v="645" actId="26606"/>
          <ac:spMkLst>
            <pc:docMk/>
            <pc:sldMk cId="3114680686" sldId="280"/>
            <ac:spMk id="24" creationId="{889AE703-9EC1-473D-8723-8E991E88520E}"/>
          </ac:spMkLst>
        </pc:spChg>
        <pc:spChg chg="add">
          <ac:chgData name="Nick Babak" userId="1176b93e3a85c6db" providerId="LiveId" clId="{212BA609-1366-448C-96A8-2D473E3F37E3}" dt="2023-06-14T06:35:33.193" v="645" actId="26606"/>
          <ac:spMkLst>
            <pc:docMk/>
            <pc:sldMk cId="3114680686" sldId="280"/>
            <ac:spMk id="29" creationId="{99F1FFA9-D672-408C-9220-ADEEC6ABDD09}"/>
          </ac:spMkLst>
        </pc:spChg>
        <pc:grpChg chg="add del">
          <ac:chgData name="Nick Babak" userId="1176b93e3a85c6db" providerId="LiveId" clId="{212BA609-1366-448C-96A8-2D473E3F37E3}" dt="2023-06-14T06:35:06.850" v="639" actId="26606"/>
          <ac:grpSpMkLst>
            <pc:docMk/>
            <pc:sldMk cId="3114680686" sldId="280"/>
            <ac:grpSpMk id="16" creationId="{A4AE1828-51FD-4AD7-BCF6-9AF5C696CE5D}"/>
          </ac:grpSpMkLst>
        </pc:grpChg>
        <pc:picChg chg="add mod">
          <ac:chgData name="Nick Babak" userId="1176b93e3a85c6db" providerId="LiveId" clId="{212BA609-1366-448C-96A8-2D473E3F37E3}" dt="2023-06-14T06:35:33.193" v="645" actId="26606"/>
          <ac:picMkLst>
            <pc:docMk/>
            <pc:sldMk cId="3114680686" sldId="280"/>
            <ac:picMk id="7" creationId="{8343DA73-441F-CF38-A901-FAF945512F95}"/>
          </ac:picMkLst>
        </pc:picChg>
        <pc:picChg chg="add mod ord">
          <ac:chgData name="Nick Babak" userId="1176b93e3a85c6db" providerId="LiveId" clId="{212BA609-1366-448C-96A8-2D473E3F37E3}" dt="2023-06-14T06:35:33.193" v="645" actId="26606"/>
          <ac:picMkLst>
            <pc:docMk/>
            <pc:sldMk cId="3114680686" sldId="280"/>
            <ac:picMk id="9" creationId="{551BB1E6-2EA5-AB30-09B3-B91BA86272C1}"/>
          </ac:picMkLst>
        </pc:picChg>
        <pc:cxnChg chg="add del">
          <ac:chgData name="Nick Babak" userId="1176b93e3a85c6db" providerId="LiveId" clId="{212BA609-1366-448C-96A8-2D473E3F37E3}" dt="2023-06-14T06:35:10.667" v="641" actId="26606"/>
          <ac:cxnSpMkLst>
            <pc:docMk/>
            <pc:sldMk cId="3114680686" sldId="280"/>
            <ac:cxnSpMk id="22" creationId="{967F2066-0253-4771-A5F6-68111E1FE832}"/>
          </ac:cxnSpMkLst>
        </pc:cxnChg>
      </pc:sldChg>
      <pc:sldChg chg="addSp delSp modSp new mod setBg">
        <pc:chgData name="Nick Babak" userId="1176b93e3a85c6db" providerId="LiveId" clId="{212BA609-1366-448C-96A8-2D473E3F37E3}" dt="2023-06-21T06:28:19.106" v="3572" actId="1076"/>
        <pc:sldMkLst>
          <pc:docMk/>
          <pc:sldMk cId="3697007604" sldId="281"/>
        </pc:sldMkLst>
        <pc:spChg chg="del mod">
          <ac:chgData name="Nick Babak" userId="1176b93e3a85c6db" providerId="LiveId" clId="{212BA609-1366-448C-96A8-2D473E3F37E3}" dt="2023-06-21T06:28:07.100" v="3569" actId="21"/>
          <ac:spMkLst>
            <pc:docMk/>
            <pc:sldMk cId="3697007604" sldId="281"/>
            <ac:spMk id="2" creationId="{11DE382C-0854-6B34-BE15-0202CB44E5C9}"/>
          </ac:spMkLst>
        </pc:spChg>
        <pc:spChg chg="add mod">
          <ac:chgData name="Nick Babak" userId="1176b93e3a85c6db" providerId="LiveId" clId="{212BA609-1366-448C-96A8-2D473E3F37E3}" dt="2023-06-21T06:28:19.106" v="3572" actId="1076"/>
          <ac:spMkLst>
            <pc:docMk/>
            <pc:sldMk cId="3697007604" sldId="281"/>
            <ac:spMk id="3" creationId="{10BC23C6-298D-2676-2D63-EB51BF8D7F9D}"/>
          </ac:spMkLst>
        </pc:spChg>
        <pc:spChg chg="del">
          <ac:chgData name="Nick Babak" userId="1176b93e3a85c6db" providerId="LiveId" clId="{212BA609-1366-448C-96A8-2D473E3F37E3}" dt="2023-06-14T06:36:38.137" v="666"/>
          <ac:spMkLst>
            <pc:docMk/>
            <pc:sldMk cId="3697007604" sldId="281"/>
            <ac:spMk id="3" creationId="{A4CB4006-2938-D4CB-3C9D-64C7C57B5777}"/>
          </ac:spMkLst>
        </pc:spChg>
        <pc:spChg chg="add mod">
          <ac:chgData name="Nick Babak" userId="1176b93e3a85c6db" providerId="LiveId" clId="{212BA609-1366-448C-96A8-2D473E3F37E3}" dt="2023-06-14T06:36:58.967" v="670" actId="26606"/>
          <ac:spMkLst>
            <pc:docMk/>
            <pc:sldMk cId="3697007604" sldId="281"/>
            <ac:spMk id="5" creationId="{38388CCA-6E86-9C81-B248-3CA677116740}"/>
          </ac:spMkLst>
        </pc:spChg>
        <pc:spChg chg="add del mod">
          <ac:chgData name="Nick Babak" userId="1176b93e3a85c6db" providerId="LiveId" clId="{212BA609-1366-448C-96A8-2D473E3F37E3}" dt="2023-06-21T06:28:11.263" v="3570" actId="478"/>
          <ac:spMkLst>
            <pc:docMk/>
            <pc:sldMk cId="3697007604" sldId="281"/>
            <ac:spMk id="10" creationId="{4F3044A3-F442-5C0A-7C61-566521441E38}"/>
          </ac:spMkLst>
        </pc:spChg>
        <pc:spChg chg="add del mod">
          <ac:chgData name="Nick Babak" userId="1176b93e3a85c6db" providerId="LiveId" clId="{212BA609-1366-448C-96A8-2D473E3F37E3}" dt="2023-06-21T06:28:07.100" v="3569" actId="21"/>
          <ac:spMkLst>
            <pc:docMk/>
            <pc:sldMk cId="3697007604" sldId="281"/>
            <ac:spMk id="11" creationId="{AAECC84F-A65E-FA3B-9287-FBF8232E92BB}"/>
          </ac:spMkLst>
        </pc:spChg>
        <pc:spChg chg="add">
          <ac:chgData name="Nick Babak" userId="1176b93e3a85c6db" providerId="LiveId" clId="{212BA609-1366-448C-96A8-2D473E3F37E3}" dt="2023-06-14T06:36:58.967" v="670" actId="26606"/>
          <ac:spMkLst>
            <pc:docMk/>
            <pc:sldMk cId="3697007604" sldId="281"/>
            <ac:spMk id="14" creationId="{7979CB03-77A3-48F2-A1C8-52F03FCB3D00}"/>
          </ac:spMkLst>
        </pc:spChg>
        <pc:spChg chg="add">
          <ac:chgData name="Nick Babak" userId="1176b93e3a85c6db" providerId="LiveId" clId="{212BA609-1366-448C-96A8-2D473E3F37E3}" dt="2023-06-14T06:36:58.967" v="670" actId="26606"/>
          <ac:spMkLst>
            <pc:docMk/>
            <pc:sldMk cId="3697007604" sldId="281"/>
            <ac:spMk id="16" creationId="{9073D962-D3D2-4A72-8593-65C213CBFFC3}"/>
          </ac:spMkLst>
        </pc:spChg>
        <pc:spChg chg="add">
          <ac:chgData name="Nick Babak" userId="1176b93e3a85c6db" providerId="LiveId" clId="{212BA609-1366-448C-96A8-2D473E3F37E3}" dt="2023-06-14T06:36:58.967" v="670" actId="26606"/>
          <ac:spMkLst>
            <pc:docMk/>
            <pc:sldMk cId="3697007604" sldId="281"/>
            <ac:spMk id="18" creationId="{2387511B-F6E1-4929-AC90-94FB8B6B0F41}"/>
          </ac:spMkLst>
        </pc:spChg>
        <pc:spChg chg="add">
          <ac:chgData name="Nick Babak" userId="1176b93e3a85c6db" providerId="LiveId" clId="{212BA609-1366-448C-96A8-2D473E3F37E3}" dt="2023-06-14T06:36:58.967" v="670" actId="26606"/>
          <ac:spMkLst>
            <pc:docMk/>
            <pc:sldMk cId="3697007604" sldId="281"/>
            <ac:spMk id="20" creationId="{AA58F78C-27AB-465F-AA33-15E08AF267F9}"/>
          </ac:spMkLst>
        </pc:spChg>
        <pc:picChg chg="add mod">
          <ac:chgData name="Nick Babak" userId="1176b93e3a85c6db" providerId="LiveId" clId="{212BA609-1366-448C-96A8-2D473E3F37E3}" dt="2023-06-14T06:37:05.402" v="673" actId="27614"/>
          <ac:picMkLst>
            <pc:docMk/>
            <pc:sldMk cId="3697007604" sldId="281"/>
            <ac:picMk id="6" creationId="{27D958A7-827F-F081-6683-25108BAED40B}"/>
          </ac:picMkLst>
        </pc:picChg>
        <pc:picChg chg="add mod">
          <ac:chgData name="Nick Babak" userId="1176b93e3a85c6db" providerId="LiveId" clId="{212BA609-1366-448C-96A8-2D473E3F37E3}" dt="2023-06-14T06:36:58.967" v="670" actId="26606"/>
          <ac:picMkLst>
            <pc:docMk/>
            <pc:sldMk cId="3697007604" sldId="281"/>
            <ac:picMk id="7" creationId="{71859991-A708-37C5-9D38-1378447AC579}"/>
          </ac:picMkLst>
        </pc:picChg>
        <pc:picChg chg="add mod ord">
          <ac:chgData name="Nick Babak" userId="1176b93e3a85c6db" providerId="LiveId" clId="{212BA609-1366-448C-96A8-2D473E3F37E3}" dt="2023-06-14T06:37:05.700" v="675" actId="27614"/>
          <ac:picMkLst>
            <pc:docMk/>
            <pc:sldMk cId="3697007604" sldId="281"/>
            <ac:picMk id="8" creationId="{DBA542A6-6008-EDAA-447E-EAC37E8A5BC1}"/>
          </ac:picMkLst>
        </pc:picChg>
        <pc:picChg chg="add mod ord">
          <ac:chgData name="Nick Babak" userId="1176b93e3a85c6db" providerId="LiveId" clId="{212BA609-1366-448C-96A8-2D473E3F37E3}" dt="2023-06-14T06:37:05.701" v="677" actId="27614"/>
          <ac:picMkLst>
            <pc:docMk/>
            <pc:sldMk cId="3697007604" sldId="281"/>
            <ac:picMk id="9" creationId="{5689ADD9-570F-2412-0ED6-C8C63450DD1D}"/>
          </ac:picMkLst>
        </pc:picChg>
      </pc:sldChg>
      <pc:sldChg chg="addSp delSp modSp new mod setBg setClrOvrMap">
        <pc:chgData name="Nick Babak" userId="1176b93e3a85c6db" providerId="LiveId" clId="{212BA609-1366-448C-96A8-2D473E3F37E3}" dt="2023-06-14T06:39:57.822" v="730" actId="26606"/>
        <pc:sldMkLst>
          <pc:docMk/>
          <pc:sldMk cId="2863540109" sldId="282"/>
        </pc:sldMkLst>
        <pc:spChg chg="del mod">
          <ac:chgData name="Nick Babak" userId="1176b93e3a85c6db" providerId="LiveId" clId="{212BA609-1366-448C-96A8-2D473E3F37E3}" dt="2023-06-14T06:38:55.499" v="705" actId="478"/>
          <ac:spMkLst>
            <pc:docMk/>
            <pc:sldMk cId="2863540109" sldId="282"/>
            <ac:spMk id="2" creationId="{1BFE0363-636F-3E5B-18DC-02C96FA62021}"/>
          </ac:spMkLst>
        </pc:spChg>
        <pc:spChg chg="del mod ord">
          <ac:chgData name="Nick Babak" userId="1176b93e3a85c6db" providerId="LiveId" clId="{212BA609-1366-448C-96A8-2D473E3F37E3}" dt="2023-06-14T06:38:54.204" v="704" actId="478"/>
          <ac:spMkLst>
            <pc:docMk/>
            <pc:sldMk cId="2863540109" sldId="282"/>
            <ac:spMk id="3" creationId="{FDC4B409-7E4B-04DB-E992-6BE2C26DB5BB}"/>
          </ac:spMkLst>
        </pc:spChg>
        <pc:spChg chg="add del">
          <ac:chgData name="Nick Babak" userId="1176b93e3a85c6db" providerId="LiveId" clId="{212BA609-1366-448C-96A8-2D473E3F37E3}" dt="2023-06-14T06:39:57.822" v="730" actId="26606"/>
          <ac:spMkLst>
            <pc:docMk/>
            <pc:sldMk cId="2863540109" sldId="282"/>
            <ac:spMk id="13" creationId="{08D97BCC-370B-4538-9D62-136AC63434E5}"/>
          </ac:spMkLst>
        </pc:spChg>
        <pc:spChg chg="add del">
          <ac:chgData name="Nick Babak" userId="1176b93e3a85c6db" providerId="LiveId" clId="{212BA609-1366-448C-96A8-2D473E3F37E3}" dt="2023-06-14T06:39:57.822" v="730" actId="26606"/>
          <ac:spMkLst>
            <pc:docMk/>
            <pc:sldMk cId="2863540109" sldId="282"/>
            <ac:spMk id="15" creationId="{AC1BA173-64A6-4ACF-A849-F0194E82D66F}"/>
          </ac:spMkLst>
        </pc:spChg>
        <pc:spChg chg="add del">
          <ac:chgData name="Nick Babak" userId="1176b93e3a85c6db" providerId="LiveId" clId="{212BA609-1366-448C-96A8-2D473E3F37E3}" dt="2023-06-14T06:39:57.822" v="730" actId="26606"/>
          <ac:spMkLst>
            <pc:docMk/>
            <pc:sldMk cId="2863540109" sldId="282"/>
            <ac:spMk id="17" creationId="{5DA699A9-471A-451C-8D64-4BBFBB790D0C}"/>
          </ac:spMkLst>
        </pc:spChg>
        <pc:spChg chg="add del">
          <ac:chgData name="Nick Babak" userId="1176b93e3a85c6db" providerId="LiveId" clId="{212BA609-1366-448C-96A8-2D473E3F37E3}" dt="2023-06-14T06:39:57.822" v="730" actId="26606"/>
          <ac:spMkLst>
            <pc:docMk/>
            <pc:sldMk cId="2863540109" sldId="282"/>
            <ac:spMk id="19" creationId="{4FF79B19-2390-46F4-BD3F-E2F55F6E149F}"/>
          </ac:spMkLst>
        </pc:spChg>
        <pc:spChg chg="add del">
          <ac:chgData name="Nick Babak" userId="1176b93e3a85c6db" providerId="LiveId" clId="{212BA609-1366-448C-96A8-2D473E3F37E3}" dt="2023-06-14T06:39:28.360" v="719" actId="26606"/>
          <ac:spMkLst>
            <pc:docMk/>
            <pc:sldMk cId="2863540109" sldId="282"/>
            <ac:spMk id="23" creationId="{9A72E43A-2FC3-43A9-8E8E-0BF749E66E4F}"/>
          </ac:spMkLst>
        </pc:spChg>
        <pc:spChg chg="add del">
          <ac:chgData name="Nick Babak" userId="1176b93e3a85c6db" providerId="LiveId" clId="{212BA609-1366-448C-96A8-2D473E3F37E3}" dt="2023-06-14T06:39:36.616" v="723" actId="26606"/>
          <ac:spMkLst>
            <pc:docMk/>
            <pc:sldMk cId="2863540109" sldId="282"/>
            <ac:spMk id="24" creationId="{4AAA6991-1DF8-455A-9991-7F52F96659E0}"/>
          </ac:spMkLst>
        </pc:spChg>
        <pc:spChg chg="add del">
          <ac:chgData name="Nick Babak" userId="1176b93e3a85c6db" providerId="LiveId" clId="{212BA609-1366-448C-96A8-2D473E3F37E3}" dt="2023-06-14T06:39:56.065" v="727" actId="26606"/>
          <ac:spMkLst>
            <pc:docMk/>
            <pc:sldMk cId="2863540109" sldId="282"/>
            <ac:spMk id="25" creationId="{42A4FC2C-047E-45A5-965D-8E1E3BF09BC6}"/>
          </ac:spMkLst>
        </pc:spChg>
        <pc:spChg chg="add del">
          <ac:chgData name="Nick Babak" userId="1176b93e3a85c6db" providerId="LiveId" clId="{212BA609-1366-448C-96A8-2D473E3F37E3}" dt="2023-06-14T06:39:05.121" v="707" actId="26606"/>
          <ac:spMkLst>
            <pc:docMk/>
            <pc:sldMk cId="2863540109" sldId="282"/>
            <ac:spMk id="26" creationId="{EA518CE4-E4D4-4D8A-980F-6D692AC96949}"/>
          </ac:spMkLst>
        </pc:spChg>
        <pc:spChg chg="add">
          <ac:chgData name="Nick Babak" userId="1176b93e3a85c6db" providerId="LiveId" clId="{212BA609-1366-448C-96A8-2D473E3F37E3}" dt="2023-06-14T06:39:57.822" v="730" actId="26606"/>
          <ac:spMkLst>
            <pc:docMk/>
            <pc:sldMk cId="2863540109" sldId="282"/>
            <ac:spMk id="27" creationId="{4676BFEE-E63A-42A3-87D5-FD65694B70BA}"/>
          </ac:spMkLst>
        </pc:spChg>
        <pc:spChg chg="add del">
          <ac:chgData name="Nick Babak" userId="1176b93e3a85c6db" providerId="LiveId" clId="{212BA609-1366-448C-96A8-2D473E3F37E3}" dt="2023-06-14T06:39:05.121" v="707" actId="26606"/>
          <ac:spMkLst>
            <pc:docMk/>
            <pc:sldMk cId="2863540109" sldId="282"/>
            <ac:spMk id="28" creationId="{F82BF3E2-EB0E-40D6-8835-2367A5316CA4}"/>
          </ac:spMkLst>
        </pc:spChg>
        <pc:spChg chg="add del">
          <ac:chgData name="Nick Babak" userId="1176b93e3a85c6db" providerId="LiveId" clId="{212BA609-1366-448C-96A8-2D473E3F37E3}" dt="2023-06-14T06:39:05.121" v="707" actId="26606"/>
          <ac:spMkLst>
            <pc:docMk/>
            <pc:sldMk cId="2863540109" sldId="282"/>
            <ac:spMk id="30" creationId="{481E86DD-89E6-42B2-8675-84B7C56BFF7D}"/>
          </ac:spMkLst>
        </pc:spChg>
        <pc:spChg chg="add del">
          <ac:chgData name="Nick Babak" userId="1176b93e3a85c6db" providerId="LiveId" clId="{212BA609-1366-448C-96A8-2D473E3F37E3}" dt="2023-06-14T06:39:06.826" v="709" actId="26606"/>
          <ac:spMkLst>
            <pc:docMk/>
            <pc:sldMk cId="2863540109" sldId="282"/>
            <ac:spMk id="32" creationId="{6C70D60D-6722-4555-B180-3E7F450654FF}"/>
          </ac:spMkLst>
        </pc:spChg>
        <pc:spChg chg="add del">
          <ac:chgData name="Nick Babak" userId="1176b93e3a85c6db" providerId="LiveId" clId="{212BA609-1366-448C-96A8-2D473E3F37E3}" dt="2023-06-14T06:39:14.562" v="711" actId="26606"/>
          <ac:spMkLst>
            <pc:docMk/>
            <pc:sldMk cId="2863540109" sldId="282"/>
            <ac:spMk id="34" creationId="{EA518CE4-E4D4-4D8A-980F-6D692AC96949}"/>
          </ac:spMkLst>
        </pc:spChg>
        <pc:spChg chg="add del">
          <ac:chgData name="Nick Babak" userId="1176b93e3a85c6db" providerId="LiveId" clId="{212BA609-1366-448C-96A8-2D473E3F37E3}" dt="2023-06-14T06:39:14.562" v="711" actId="26606"/>
          <ac:spMkLst>
            <pc:docMk/>
            <pc:sldMk cId="2863540109" sldId="282"/>
            <ac:spMk id="35" creationId="{F82BF3E2-EB0E-40D6-8835-2367A5316CA4}"/>
          </ac:spMkLst>
        </pc:spChg>
        <pc:spChg chg="add del">
          <ac:chgData name="Nick Babak" userId="1176b93e3a85c6db" providerId="LiveId" clId="{212BA609-1366-448C-96A8-2D473E3F37E3}" dt="2023-06-14T06:39:14.562" v="711" actId="26606"/>
          <ac:spMkLst>
            <pc:docMk/>
            <pc:sldMk cId="2863540109" sldId="282"/>
            <ac:spMk id="36" creationId="{481E86DD-89E6-42B2-8675-84B7C56BFF7D}"/>
          </ac:spMkLst>
        </pc:spChg>
        <pc:spChg chg="add del">
          <ac:chgData name="Nick Babak" userId="1176b93e3a85c6db" providerId="LiveId" clId="{212BA609-1366-448C-96A8-2D473E3F37E3}" dt="2023-06-14T06:39:16.465" v="713" actId="26606"/>
          <ac:spMkLst>
            <pc:docMk/>
            <pc:sldMk cId="2863540109" sldId="282"/>
            <ac:spMk id="38" creationId="{42A4FC2C-047E-45A5-965D-8E1E3BF09BC6}"/>
          </ac:spMkLst>
        </pc:spChg>
        <pc:spChg chg="add del">
          <ac:chgData name="Nick Babak" userId="1176b93e3a85c6db" providerId="LiveId" clId="{212BA609-1366-448C-96A8-2D473E3F37E3}" dt="2023-06-14T06:39:18.296" v="715" actId="26606"/>
          <ac:spMkLst>
            <pc:docMk/>
            <pc:sldMk cId="2863540109" sldId="282"/>
            <ac:spMk id="40" creationId="{4676BFEE-E63A-42A3-87D5-FD65694B70BA}"/>
          </ac:spMkLst>
        </pc:spChg>
        <pc:picChg chg="add mod ord">
          <ac:chgData name="Nick Babak" userId="1176b93e3a85c6db" providerId="LiveId" clId="{212BA609-1366-448C-96A8-2D473E3F37E3}" dt="2023-06-14T06:39:57.822" v="730" actId="26606"/>
          <ac:picMkLst>
            <pc:docMk/>
            <pc:sldMk cId="2863540109" sldId="282"/>
            <ac:picMk id="4" creationId="{438644B7-5B57-F646-9482-633605FC0304}"/>
          </ac:picMkLst>
        </pc:picChg>
        <pc:picChg chg="add mod ord">
          <ac:chgData name="Nick Babak" userId="1176b93e3a85c6db" providerId="LiveId" clId="{212BA609-1366-448C-96A8-2D473E3F37E3}" dt="2023-06-14T06:39:57.822" v="730" actId="26606"/>
          <ac:picMkLst>
            <pc:docMk/>
            <pc:sldMk cId="2863540109" sldId="282"/>
            <ac:picMk id="5" creationId="{2C662EDA-A0D8-6135-35FC-B4AA1D5AB7B3}"/>
          </ac:picMkLst>
        </pc:picChg>
        <pc:picChg chg="add mod ord">
          <ac:chgData name="Nick Babak" userId="1176b93e3a85c6db" providerId="LiveId" clId="{212BA609-1366-448C-96A8-2D473E3F37E3}" dt="2023-06-14T06:39:57.822" v="730" actId="26606"/>
          <ac:picMkLst>
            <pc:docMk/>
            <pc:sldMk cId="2863540109" sldId="282"/>
            <ac:picMk id="6" creationId="{0E8420B7-C0CF-53C5-74B6-5ED9CBD674BE}"/>
          </ac:picMkLst>
        </pc:picChg>
        <pc:picChg chg="add mod ord">
          <ac:chgData name="Nick Babak" userId="1176b93e3a85c6db" providerId="LiveId" clId="{212BA609-1366-448C-96A8-2D473E3F37E3}" dt="2023-06-14T06:39:57.822" v="730" actId="26606"/>
          <ac:picMkLst>
            <pc:docMk/>
            <pc:sldMk cId="2863540109" sldId="282"/>
            <ac:picMk id="7" creationId="{FF0A0656-94D5-9C58-B211-27C28A0A2AF6}"/>
          </ac:picMkLst>
        </pc:picChg>
        <pc:picChg chg="add mod ord">
          <ac:chgData name="Nick Babak" userId="1176b93e3a85c6db" providerId="LiveId" clId="{212BA609-1366-448C-96A8-2D473E3F37E3}" dt="2023-06-14T06:39:57.822" v="730" actId="26606"/>
          <ac:picMkLst>
            <pc:docMk/>
            <pc:sldMk cId="2863540109" sldId="282"/>
            <ac:picMk id="8" creationId="{78240FE4-85F2-D2D9-F860-2B43B1D9EB3C}"/>
          </ac:picMkLst>
        </pc:picChg>
        <pc:cxnChg chg="add del">
          <ac:chgData name="Nick Babak" userId="1176b93e3a85c6db" providerId="LiveId" clId="{212BA609-1366-448C-96A8-2D473E3F37E3}" dt="2023-06-14T06:39:57.822" v="730" actId="26606"/>
          <ac:cxnSpMkLst>
            <pc:docMk/>
            <pc:sldMk cId="2863540109" sldId="282"/>
            <ac:cxnSpMk id="21" creationId="{92D7380E-05F8-4B98-9D58-B34C09FC66B3}"/>
          </ac:cxnSpMkLst>
        </pc:cxnChg>
      </pc:sldChg>
      <pc:sldChg chg="addSp delSp modSp new mod setBg">
        <pc:chgData name="Nick Babak" userId="1176b93e3a85c6db" providerId="LiveId" clId="{212BA609-1366-448C-96A8-2D473E3F37E3}" dt="2023-06-14T06:42:41.278" v="763" actId="1076"/>
        <pc:sldMkLst>
          <pc:docMk/>
          <pc:sldMk cId="684789796" sldId="283"/>
        </pc:sldMkLst>
        <pc:spChg chg="add del mod ord">
          <ac:chgData name="Nick Babak" userId="1176b93e3a85c6db" providerId="LiveId" clId="{212BA609-1366-448C-96A8-2D473E3F37E3}" dt="2023-06-14T06:42:29.055" v="758" actId="403"/>
          <ac:spMkLst>
            <pc:docMk/>
            <pc:sldMk cId="684789796" sldId="283"/>
            <ac:spMk id="2" creationId="{FE499C4B-91B1-C923-7B91-BD8A1CFFC2CE}"/>
          </ac:spMkLst>
        </pc:spChg>
        <pc:spChg chg="mod ord">
          <ac:chgData name="Nick Babak" userId="1176b93e3a85c6db" providerId="LiveId" clId="{212BA609-1366-448C-96A8-2D473E3F37E3}" dt="2023-06-14T06:42:41.278" v="763" actId="1076"/>
          <ac:spMkLst>
            <pc:docMk/>
            <pc:sldMk cId="684789796" sldId="283"/>
            <ac:spMk id="3" creationId="{E8543C01-A752-B056-278D-0B7440C3822C}"/>
          </ac:spMkLst>
        </pc:spChg>
        <pc:spChg chg="add del">
          <ac:chgData name="Nick Babak" userId="1176b93e3a85c6db" providerId="LiveId" clId="{212BA609-1366-448C-96A8-2D473E3F37E3}" dt="2023-06-14T06:41:44.576" v="736" actId="26606"/>
          <ac:spMkLst>
            <pc:docMk/>
            <pc:sldMk cId="684789796" sldId="283"/>
            <ac:spMk id="5" creationId="{A4AAC956-698D-93F0-94CF-592370DEC5FE}"/>
          </ac:spMkLst>
        </pc:spChg>
        <pc:spChg chg="add">
          <ac:chgData name="Nick Babak" userId="1176b93e3a85c6db" providerId="LiveId" clId="{212BA609-1366-448C-96A8-2D473E3F37E3}" dt="2023-06-14T06:41:44.576" v="736" actId="26606"/>
          <ac:spMkLst>
            <pc:docMk/>
            <pc:sldMk cId="684789796" sldId="283"/>
            <ac:spMk id="13" creationId="{B3F59054-3394-4D87-8BD0-A28DCD47F1BC}"/>
          </ac:spMkLst>
        </pc:spChg>
        <pc:spChg chg="add">
          <ac:chgData name="Nick Babak" userId="1176b93e3a85c6db" providerId="LiveId" clId="{212BA609-1366-448C-96A8-2D473E3F37E3}" dt="2023-06-14T06:41:44.576" v="736" actId="26606"/>
          <ac:spMkLst>
            <pc:docMk/>
            <pc:sldMk cId="684789796" sldId="283"/>
            <ac:spMk id="15" creationId="{2FE0ABA9-CAF1-4816-837D-5F28AAA08E0A}"/>
          </ac:spMkLst>
        </pc:spChg>
        <pc:spChg chg="add">
          <ac:chgData name="Nick Babak" userId="1176b93e3a85c6db" providerId="LiveId" clId="{212BA609-1366-448C-96A8-2D473E3F37E3}" dt="2023-06-14T06:41:44.576" v="736" actId="26606"/>
          <ac:spMkLst>
            <pc:docMk/>
            <pc:sldMk cId="684789796" sldId="283"/>
            <ac:spMk id="17" creationId="{BC8B9C14-70F0-4F42-85FF-0DD3D5A585A5}"/>
          </ac:spMkLst>
        </pc:spChg>
        <pc:spChg chg="add">
          <ac:chgData name="Nick Babak" userId="1176b93e3a85c6db" providerId="LiveId" clId="{212BA609-1366-448C-96A8-2D473E3F37E3}" dt="2023-06-14T06:41:44.576" v="736" actId="26606"/>
          <ac:spMkLst>
            <pc:docMk/>
            <pc:sldMk cId="684789796" sldId="283"/>
            <ac:spMk id="19" creationId="{98DE6C44-43F8-4DE4-AB81-66853FFEA09A}"/>
          </ac:spMkLst>
        </pc:spChg>
        <pc:spChg chg="add">
          <ac:chgData name="Nick Babak" userId="1176b93e3a85c6db" providerId="LiveId" clId="{212BA609-1366-448C-96A8-2D473E3F37E3}" dt="2023-06-14T06:41:44.576" v="736" actId="26606"/>
          <ac:spMkLst>
            <pc:docMk/>
            <pc:sldMk cId="684789796" sldId="283"/>
            <ac:spMk id="21" creationId="{2409529B-9B56-4F10-BE4D-F934DB89E57E}"/>
          </ac:spMkLst>
        </pc:spChg>
        <pc:picChg chg="add mod">
          <ac:chgData name="Nick Babak" userId="1176b93e3a85c6db" providerId="LiveId" clId="{212BA609-1366-448C-96A8-2D473E3F37E3}" dt="2023-06-14T06:41:44.576" v="736" actId="26606"/>
          <ac:picMkLst>
            <pc:docMk/>
            <pc:sldMk cId="684789796" sldId="283"/>
            <ac:picMk id="6" creationId="{F31111D7-5FA1-B6C6-FCE8-FF59C9680BA2}"/>
          </ac:picMkLst>
        </pc:picChg>
        <pc:picChg chg="add mod ord">
          <ac:chgData name="Nick Babak" userId="1176b93e3a85c6db" providerId="LiveId" clId="{212BA609-1366-448C-96A8-2D473E3F37E3}" dt="2023-06-14T06:41:44.576" v="736" actId="26606"/>
          <ac:picMkLst>
            <pc:docMk/>
            <pc:sldMk cId="684789796" sldId="283"/>
            <ac:picMk id="7" creationId="{2D95A1EE-7858-48D7-02D4-886A3F630041}"/>
          </ac:picMkLst>
        </pc:picChg>
        <pc:picChg chg="add mod">
          <ac:chgData name="Nick Babak" userId="1176b93e3a85c6db" providerId="LiveId" clId="{212BA609-1366-448C-96A8-2D473E3F37E3}" dt="2023-06-14T06:41:44.576" v="736" actId="26606"/>
          <ac:picMkLst>
            <pc:docMk/>
            <pc:sldMk cId="684789796" sldId="283"/>
            <ac:picMk id="8" creationId="{FD104B68-0DEB-2D8D-4CCA-98E14CB5BFAB}"/>
          </ac:picMkLst>
        </pc:picChg>
      </pc:sldChg>
      <pc:sldChg chg="addSp delSp modSp new mod setBg setClrOvrMap">
        <pc:chgData name="Nick Babak" userId="1176b93e3a85c6db" providerId="LiveId" clId="{212BA609-1366-448C-96A8-2D473E3F37E3}" dt="2023-06-14T06:45:03.035" v="801" actId="113"/>
        <pc:sldMkLst>
          <pc:docMk/>
          <pc:sldMk cId="1942167691" sldId="284"/>
        </pc:sldMkLst>
        <pc:spChg chg="del mod ord">
          <ac:chgData name="Nick Babak" userId="1176b93e3a85c6db" providerId="LiveId" clId="{212BA609-1366-448C-96A8-2D473E3F37E3}" dt="2023-06-14T06:44:25.734" v="785" actId="478"/>
          <ac:spMkLst>
            <pc:docMk/>
            <pc:sldMk cId="1942167691" sldId="284"/>
            <ac:spMk id="2" creationId="{AF8883D9-A7E9-ABE9-E360-02E1A7619E6E}"/>
          </ac:spMkLst>
        </pc:spChg>
        <pc:spChg chg="del">
          <ac:chgData name="Nick Babak" userId="1176b93e3a85c6db" providerId="LiveId" clId="{212BA609-1366-448C-96A8-2D473E3F37E3}" dt="2023-06-14T06:43:38.363" v="771"/>
          <ac:spMkLst>
            <pc:docMk/>
            <pc:sldMk cId="1942167691" sldId="284"/>
            <ac:spMk id="3" creationId="{339587BB-53FE-FCD5-E673-82EB650CCB2F}"/>
          </ac:spMkLst>
        </pc:spChg>
        <pc:spChg chg="add mod ord">
          <ac:chgData name="Nick Babak" userId="1176b93e3a85c6db" providerId="LiveId" clId="{212BA609-1366-448C-96A8-2D473E3F37E3}" dt="2023-06-14T06:45:03.035" v="801" actId="113"/>
          <ac:spMkLst>
            <pc:docMk/>
            <pc:sldMk cId="1942167691" sldId="284"/>
            <ac:spMk id="5" creationId="{2AD5D3FE-45E4-4C27-1F1F-DF5E8C5EAC33}"/>
          </ac:spMkLst>
        </pc:spChg>
        <pc:spChg chg="add del">
          <ac:chgData name="Nick Babak" userId="1176b93e3a85c6db" providerId="LiveId" clId="{212BA609-1366-448C-96A8-2D473E3F37E3}" dt="2023-06-14T06:44:21.688" v="784" actId="26606"/>
          <ac:spMkLst>
            <pc:docMk/>
            <pc:sldMk cId="1942167691" sldId="284"/>
            <ac:spMk id="2055" creationId="{7BC0F8B1-F985-469B-8332-13DBC7665557}"/>
          </ac:spMkLst>
        </pc:spChg>
        <pc:spChg chg="add del">
          <ac:chgData name="Nick Babak" userId="1176b93e3a85c6db" providerId="LiveId" clId="{212BA609-1366-448C-96A8-2D473E3F37E3}" dt="2023-06-14T06:44:21.688" v="784" actId="26606"/>
          <ac:spMkLst>
            <pc:docMk/>
            <pc:sldMk cId="1942167691" sldId="284"/>
            <ac:spMk id="2057" creationId="{89D15953-1642-4DD6-AD9E-01AA19247FF6}"/>
          </ac:spMkLst>
        </pc:spChg>
        <pc:spChg chg="add del">
          <ac:chgData name="Nick Babak" userId="1176b93e3a85c6db" providerId="LiveId" clId="{212BA609-1366-448C-96A8-2D473E3F37E3}" dt="2023-06-14T06:44:21.688" v="784" actId="26606"/>
          <ac:spMkLst>
            <pc:docMk/>
            <pc:sldMk cId="1942167691" sldId="284"/>
            <ac:spMk id="2059" creationId="{FBF3780C-749F-4B50-9E1D-F2B1F6DBB7DD}"/>
          </ac:spMkLst>
        </pc:spChg>
        <pc:spChg chg="add del">
          <ac:chgData name="Nick Babak" userId="1176b93e3a85c6db" providerId="LiveId" clId="{212BA609-1366-448C-96A8-2D473E3F37E3}" dt="2023-06-14T06:44:07.340" v="777" actId="26606"/>
          <ac:spMkLst>
            <pc:docMk/>
            <pc:sldMk cId="1942167691" sldId="284"/>
            <ac:spMk id="2064" creationId="{2A785343-5D24-4118-A2E4-665D196F60C2}"/>
          </ac:spMkLst>
        </pc:spChg>
        <pc:spChg chg="add del">
          <ac:chgData name="Nick Babak" userId="1176b93e3a85c6db" providerId="LiveId" clId="{212BA609-1366-448C-96A8-2D473E3F37E3}" dt="2023-06-14T06:44:07.340" v="777" actId="26606"/>
          <ac:spMkLst>
            <pc:docMk/>
            <pc:sldMk cId="1942167691" sldId="284"/>
            <ac:spMk id="2066" creationId="{32F4D216-10B7-4DCA-A0A1-068E9E32F4F2}"/>
          </ac:spMkLst>
        </pc:spChg>
        <pc:spChg chg="add del">
          <ac:chgData name="Nick Babak" userId="1176b93e3a85c6db" providerId="LiveId" clId="{212BA609-1366-448C-96A8-2D473E3F37E3}" dt="2023-06-14T06:44:09.812" v="779" actId="26606"/>
          <ac:spMkLst>
            <pc:docMk/>
            <pc:sldMk cId="1942167691" sldId="284"/>
            <ac:spMk id="2068" creationId="{382E0DD2-11DF-4411-A6ED-1182F5176965}"/>
          </ac:spMkLst>
        </pc:spChg>
        <pc:spChg chg="add del">
          <ac:chgData name="Nick Babak" userId="1176b93e3a85c6db" providerId="LiveId" clId="{212BA609-1366-448C-96A8-2D473E3F37E3}" dt="2023-06-14T06:44:18.876" v="781" actId="26606"/>
          <ac:spMkLst>
            <pc:docMk/>
            <pc:sldMk cId="1942167691" sldId="284"/>
            <ac:spMk id="2070" creationId="{5CB593EA-2F98-479F-B4C4-F366571FA64D}"/>
          </ac:spMkLst>
        </pc:spChg>
        <pc:spChg chg="add del">
          <ac:chgData name="Nick Babak" userId="1176b93e3a85c6db" providerId="LiveId" clId="{212BA609-1366-448C-96A8-2D473E3F37E3}" dt="2023-06-14T06:44:18.876" v="781" actId="26606"/>
          <ac:spMkLst>
            <pc:docMk/>
            <pc:sldMk cId="1942167691" sldId="284"/>
            <ac:spMk id="2071" creationId="{39BEB6D0-9E4E-4221-93D1-74ABECEE9EFC}"/>
          </ac:spMkLst>
        </pc:spChg>
        <pc:spChg chg="add del">
          <ac:chgData name="Nick Babak" userId="1176b93e3a85c6db" providerId="LiveId" clId="{212BA609-1366-448C-96A8-2D473E3F37E3}" dt="2023-06-14T06:44:21.684" v="783" actId="26606"/>
          <ac:spMkLst>
            <pc:docMk/>
            <pc:sldMk cId="1942167691" sldId="284"/>
            <ac:spMk id="2073" creationId="{382E0DD2-11DF-4411-A6ED-1182F5176965}"/>
          </ac:spMkLst>
        </pc:spChg>
        <pc:spChg chg="add">
          <ac:chgData name="Nick Babak" userId="1176b93e3a85c6db" providerId="LiveId" clId="{212BA609-1366-448C-96A8-2D473E3F37E3}" dt="2023-06-14T06:44:21.688" v="784" actId="26606"/>
          <ac:spMkLst>
            <pc:docMk/>
            <pc:sldMk cId="1942167691" sldId="284"/>
            <ac:spMk id="2075" creationId="{5CB593EA-2F98-479F-B4C4-F366571FA64D}"/>
          </ac:spMkLst>
        </pc:spChg>
        <pc:spChg chg="add">
          <ac:chgData name="Nick Babak" userId="1176b93e3a85c6db" providerId="LiveId" clId="{212BA609-1366-448C-96A8-2D473E3F37E3}" dt="2023-06-14T06:44:21.688" v="784" actId="26606"/>
          <ac:spMkLst>
            <pc:docMk/>
            <pc:sldMk cId="1942167691" sldId="284"/>
            <ac:spMk id="2076" creationId="{39BEB6D0-9E4E-4221-93D1-74ABECEE9EFC}"/>
          </ac:spMkLst>
        </pc:spChg>
        <pc:picChg chg="add mod ord">
          <ac:chgData name="Nick Babak" userId="1176b93e3a85c6db" providerId="LiveId" clId="{212BA609-1366-448C-96A8-2D473E3F37E3}" dt="2023-06-14T06:44:21.688" v="784" actId="26606"/>
          <ac:picMkLst>
            <pc:docMk/>
            <pc:sldMk cId="1942167691" sldId="284"/>
            <ac:picMk id="6" creationId="{801CD13E-BE71-40EE-3A89-E9B211396560}"/>
          </ac:picMkLst>
        </pc:picChg>
        <pc:picChg chg="add mod ord">
          <ac:chgData name="Nick Babak" userId="1176b93e3a85c6db" providerId="LiveId" clId="{212BA609-1366-448C-96A8-2D473E3F37E3}" dt="2023-06-14T06:44:21.688" v="784" actId="26606"/>
          <ac:picMkLst>
            <pc:docMk/>
            <pc:sldMk cId="1942167691" sldId="284"/>
            <ac:picMk id="7" creationId="{7B4796FA-854F-9DA7-8752-7A7626D795BD}"/>
          </ac:picMkLst>
        </pc:picChg>
        <pc:picChg chg="add mod ord">
          <ac:chgData name="Nick Babak" userId="1176b93e3a85c6db" providerId="LiveId" clId="{212BA609-1366-448C-96A8-2D473E3F37E3}" dt="2023-06-14T06:44:21.688" v="784" actId="26606"/>
          <ac:picMkLst>
            <pc:docMk/>
            <pc:sldMk cId="1942167691" sldId="284"/>
            <ac:picMk id="8" creationId="{6F36B4BE-24B4-B1A1-9DC2-42A441D8B050}"/>
          </ac:picMkLst>
        </pc:picChg>
        <pc:picChg chg="add mod ord">
          <ac:chgData name="Nick Babak" userId="1176b93e3a85c6db" providerId="LiveId" clId="{212BA609-1366-448C-96A8-2D473E3F37E3}" dt="2023-06-14T06:44:21.688" v="784" actId="26606"/>
          <ac:picMkLst>
            <pc:docMk/>
            <pc:sldMk cId="1942167691" sldId="284"/>
            <ac:picMk id="9" creationId="{9BDC80BF-4EBC-E287-96D7-D56D80ACF5BD}"/>
          </ac:picMkLst>
        </pc:picChg>
        <pc:picChg chg="add mod ord">
          <ac:chgData name="Nick Babak" userId="1176b93e3a85c6db" providerId="LiveId" clId="{212BA609-1366-448C-96A8-2D473E3F37E3}" dt="2023-06-14T06:44:21.688" v="784" actId="26606"/>
          <ac:picMkLst>
            <pc:docMk/>
            <pc:sldMk cId="1942167691" sldId="284"/>
            <ac:picMk id="11" creationId="{9536E432-DA0E-C83C-ED3F-90A38D8369DB}"/>
          </ac:picMkLst>
        </pc:picChg>
        <pc:picChg chg="add mod ord">
          <ac:chgData name="Nick Babak" userId="1176b93e3a85c6db" providerId="LiveId" clId="{212BA609-1366-448C-96A8-2D473E3F37E3}" dt="2023-06-14T06:44:21.688" v="784" actId="26606"/>
          <ac:picMkLst>
            <pc:docMk/>
            <pc:sldMk cId="1942167691" sldId="284"/>
            <ac:picMk id="2050" creationId="{21A3DB19-7C21-9626-3BF4-6366DA8AD60B}"/>
          </ac:picMkLst>
        </pc:picChg>
      </pc:sldChg>
      <pc:sldChg chg="addSp delSp modSp new mod setBg">
        <pc:chgData name="Nick Babak" userId="1176b93e3a85c6db" providerId="LiveId" clId="{212BA609-1366-448C-96A8-2D473E3F37E3}" dt="2023-06-14T06:47:39.028" v="834" actId="403"/>
        <pc:sldMkLst>
          <pc:docMk/>
          <pc:sldMk cId="14548051" sldId="285"/>
        </pc:sldMkLst>
        <pc:spChg chg="mod">
          <ac:chgData name="Nick Babak" userId="1176b93e3a85c6db" providerId="LiveId" clId="{212BA609-1366-448C-96A8-2D473E3F37E3}" dt="2023-06-14T06:46:58.192" v="825" actId="2711"/>
          <ac:spMkLst>
            <pc:docMk/>
            <pc:sldMk cId="14548051" sldId="285"/>
            <ac:spMk id="2" creationId="{215EF1DA-16F1-7C13-05BC-C8D25927923F}"/>
          </ac:spMkLst>
        </pc:spChg>
        <pc:spChg chg="mod">
          <ac:chgData name="Nick Babak" userId="1176b93e3a85c6db" providerId="LiveId" clId="{212BA609-1366-448C-96A8-2D473E3F37E3}" dt="2023-06-14T06:47:39.028" v="834" actId="403"/>
          <ac:spMkLst>
            <pc:docMk/>
            <pc:sldMk cId="14548051" sldId="285"/>
            <ac:spMk id="3" creationId="{16E79A71-CD29-AD02-A1C7-19B6964DCDEE}"/>
          </ac:spMkLst>
        </pc:spChg>
        <pc:spChg chg="add del mod">
          <ac:chgData name="Nick Babak" userId="1176b93e3a85c6db" providerId="LiveId" clId="{212BA609-1366-448C-96A8-2D473E3F37E3}" dt="2023-06-14T06:46:31.537" v="811" actId="26606"/>
          <ac:spMkLst>
            <pc:docMk/>
            <pc:sldMk cId="14548051" sldId="285"/>
            <ac:spMk id="5" creationId="{39947FD4-D6BC-9A13-75A4-8A50E9742AEA}"/>
          </ac:spMkLst>
        </pc:spChg>
        <pc:spChg chg="add">
          <ac:chgData name="Nick Babak" userId="1176b93e3a85c6db" providerId="LiveId" clId="{212BA609-1366-448C-96A8-2D473E3F37E3}" dt="2023-06-14T06:46:31.537" v="811" actId="26606"/>
          <ac:spMkLst>
            <pc:docMk/>
            <pc:sldMk cId="14548051" sldId="285"/>
            <ac:spMk id="14" creationId="{A3C210E6-A35A-4F68-8D60-801A019C75B8}"/>
          </ac:spMkLst>
        </pc:spChg>
        <pc:spChg chg="add">
          <ac:chgData name="Nick Babak" userId="1176b93e3a85c6db" providerId="LiveId" clId="{212BA609-1366-448C-96A8-2D473E3F37E3}" dt="2023-06-14T06:46:31.537" v="811" actId="26606"/>
          <ac:spMkLst>
            <pc:docMk/>
            <pc:sldMk cId="14548051" sldId="285"/>
            <ac:spMk id="16" creationId="{AC0D06B0-F19C-459E-B221-A34B506FB5E3}"/>
          </ac:spMkLst>
        </pc:spChg>
        <pc:spChg chg="add">
          <ac:chgData name="Nick Babak" userId="1176b93e3a85c6db" providerId="LiveId" clId="{212BA609-1366-448C-96A8-2D473E3F37E3}" dt="2023-06-14T06:46:31.537" v="811" actId="26606"/>
          <ac:spMkLst>
            <pc:docMk/>
            <pc:sldMk cId="14548051" sldId="285"/>
            <ac:spMk id="18" creationId="{345B26DA-1C6B-4C66-81C9-9C1877FC2DB1}"/>
          </ac:spMkLst>
        </pc:spChg>
        <pc:spChg chg="add">
          <ac:chgData name="Nick Babak" userId="1176b93e3a85c6db" providerId="LiveId" clId="{212BA609-1366-448C-96A8-2D473E3F37E3}" dt="2023-06-14T06:46:31.537" v="811" actId="26606"/>
          <ac:spMkLst>
            <pc:docMk/>
            <pc:sldMk cId="14548051" sldId="285"/>
            <ac:spMk id="20" creationId="{98DE6C44-43F8-4DE4-AB81-66853FFEA09A}"/>
          </ac:spMkLst>
        </pc:spChg>
        <pc:spChg chg="add">
          <ac:chgData name="Nick Babak" userId="1176b93e3a85c6db" providerId="LiveId" clId="{212BA609-1366-448C-96A8-2D473E3F37E3}" dt="2023-06-14T06:46:31.537" v="811" actId="26606"/>
          <ac:spMkLst>
            <pc:docMk/>
            <pc:sldMk cId="14548051" sldId="285"/>
            <ac:spMk id="22" creationId="{2409529B-9B56-4F10-BE4D-F934DB89E57E}"/>
          </ac:spMkLst>
        </pc:spChg>
        <pc:picChg chg="add mod ord">
          <ac:chgData name="Nick Babak" userId="1176b93e3a85c6db" providerId="LiveId" clId="{212BA609-1366-448C-96A8-2D473E3F37E3}" dt="2023-06-14T06:46:36.384" v="816" actId="27614"/>
          <ac:picMkLst>
            <pc:docMk/>
            <pc:sldMk cId="14548051" sldId="285"/>
            <ac:picMk id="6" creationId="{2345D783-99C9-442D-ED67-C4D3F97D61E9}"/>
          </ac:picMkLst>
        </pc:picChg>
        <pc:picChg chg="add mod ord">
          <ac:chgData name="Nick Babak" userId="1176b93e3a85c6db" providerId="LiveId" clId="{212BA609-1366-448C-96A8-2D473E3F37E3}" dt="2023-06-14T06:46:36.661" v="818" actId="27614"/>
          <ac:picMkLst>
            <pc:docMk/>
            <pc:sldMk cId="14548051" sldId="285"/>
            <ac:picMk id="7" creationId="{F7374DDC-6EC5-63F5-E81B-53BD92A86DB3}"/>
          </ac:picMkLst>
        </pc:picChg>
        <pc:picChg chg="add mod">
          <ac:chgData name="Nick Babak" userId="1176b93e3a85c6db" providerId="LiveId" clId="{212BA609-1366-448C-96A8-2D473E3F37E3}" dt="2023-06-14T06:46:36.382" v="814" actId="27614"/>
          <ac:picMkLst>
            <pc:docMk/>
            <pc:sldMk cId="14548051" sldId="285"/>
            <ac:picMk id="8" creationId="{50A98057-97C3-533A-0255-10F417719923}"/>
          </ac:picMkLst>
        </pc:picChg>
        <pc:picChg chg="add mod ord">
          <ac:chgData name="Nick Babak" userId="1176b93e3a85c6db" providerId="LiveId" clId="{212BA609-1366-448C-96A8-2D473E3F37E3}" dt="2023-06-14T06:46:36.664" v="820" actId="27614"/>
          <ac:picMkLst>
            <pc:docMk/>
            <pc:sldMk cId="14548051" sldId="285"/>
            <ac:picMk id="9" creationId="{ED34E215-6167-1E4D-FCD3-25E5AB71217E}"/>
          </ac:picMkLst>
        </pc:picChg>
      </pc:sldChg>
      <pc:sldChg chg="addSp delSp modSp new mod setBg setClrOvrMap">
        <pc:chgData name="Nick Babak" userId="1176b93e3a85c6db" providerId="LiveId" clId="{212BA609-1366-448C-96A8-2D473E3F37E3}" dt="2023-06-20T05:16:02.994" v="3479" actId="27636"/>
        <pc:sldMkLst>
          <pc:docMk/>
          <pc:sldMk cId="1269868389" sldId="286"/>
        </pc:sldMkLst>
        <pc:spChg chg="del mod">
          <ac:chgData name="Nick Babak" userId="1176b93e3a85c6db" providerId="LiveId" clId="{212BA609-1366-448C-96A8-2D473E3F37E3}" dt="2023-06-14T06:49:08.929" v="867" actId="478"/>
          <ac:spMkLst>
            <pc:docMk/>
            <pc:sldMk cId="1269868389" sldId="286"/>
            <ac:spMk id="2" creationId="{AD50AFF1-BBC6-1E26-BB55-BA3D6B0C7BB0}"/>
          </ac:spMkLst>
        </pc:spChg>
        <pc:spChg chg="add del mod">
          <ac:chgData name="Nick Babak" userId="1176b93e3a85c6db" providerId="LiveId" clId="{212BA609-1366-448C-96A8-2D473E3F37E3}" dt="2023-06-20T05:12:04.570" v="3420" actId="478"/>
          <ac:spMkLst>
            <pc:docMk/>
            <pc:sldMk cId="1269868389" sldId="286"/>
            <ac:spMk id="3" creationId="{093F8D97-0158-93E0-EBFF-C784198C0038}"/>
          </ac:spMkLst>
        </pc:spChg>
        <pc:spChg chg="del">
          <ac:chgData name="Nick Babak" userId="1176b93e3a85c6db" providerId="LiveId" clId="{212BA609-1366-448C-96A8-2D473E3F37E3}" dt="2023-06-14T06:48:11.956" v="853"/>
          <ac:spMkLst>
            <pc:docMk/>
            <pc:sldMk cId="1269868389" sldId="286"/>
            <ac:spMk id="3" creationId="{772AB9C0-C4F6-EB75-F046-304AD67F8D28}"/>
          </ac:spMkLst>
        </pc:spChg>
        <pc:spChg chg="add del mod ord">
          <ac:chgData name="Nick Babak" userId="1176b93e3a85c6db" providerId="LiveId" clId="{212BA609-1366-448C-96A8-2D473E3F37E3}" dt="2023-06-20T05:16:02.994" v="3479" actId="27636"/>
          <ac:spMkLst>
            <pc:docMk/>
            <pc:sldMk cId="1269868389" sldId="286"/>
            <ac:spMk id="5" creationId="{5032AD63-7DBA-DD50-6326-01DD561B3667}"/>
          </ac:spMkLst>
        </pc:spChg>
        <pc:spChg chg="add del">
          <ac:chgData name="Nick Babak" userId="1176b93e3a85c6db" providerId="LiveId" clId="{212BA609-1366-448C-96A8-2D473E3F37E3}" dt="2023-06-14T06:48:20.956" v="855" actId="26606"/>
          <ac:spMkLst>
            <pc:docMk/>
            <pc:sldMk cId="1269868389" sldId="286"/>
            <ac:spMk id="11" creationId="{04812C46-200A-4DEB-A05E-3ED6C68C2387}"/>
          </ac:spMkLst>
        </pc:spChg>
        <pc:spChg chg="add del">
          <ac:chgData name="Nick Babak" userId="1176b93e3a85c6db" providerId="LiveId" clId="{212BA609-1366-448C-96A8-2D473E3F37E3}" dt="2023-06-14T06:48:20.956" v="855" actId="26606"/>
          <ac:spMkLst>
            <pc:docMk/>
            <pc:sldMk cId="1269868389" sldId="286"/>
            <ac:spMk id="13" creationId="{D1EA859B-E555-4109-94F3-6700E046E008}"/>
          </ac:spMkLst>
        </pc:spChg>
        <pc:spChg chg="add del">
          <ac:chgData name="Nick Babak" userId="1176b93e3a85c6db" providerId="LiveId" clId="{212BA609-1366-448C-96A8-2D473E3F37E3}" dt="2023-06-14T06:48:24.132" v="857" actId="26606"/>
          <ac:spMkLst>
            <pc:docMk/>
            <pc:sldMk cId="1269868389" sldId="286"/>
            <ac:spMk id="15" creationId="{8A17784E-76D8-4521-A77D-0D2EBB923004}"/>
          </ac:spMkLst>
        </pc:spChg>
        <pc:spChg chg="add del">
          <ac:chgData name="Nick Babak" userId="1176b93e3a85c6db" providerId="LiveId" clId="{212BA609-1366-448C-96A8-2D473E3F37E3}" dt="2023-06-14T06:48:24.132" v="857" actId="26606"/>
          <ac:spMkLst>
            <pc:docMk/>
            <pc:sldMk cId="1269868389" sldId="286"/>
            <ac:spMk id="16" creationId="{560AFAAC-EA6C-45A9-9E03-C9C9F0193B4F}"/>
          </ac:spMkLst>
        </pc:spChg>
        <pc:spChg chg="add del">
          <ac:chgData name="Nick Babak" userId="1176b93e3a85c6db" providerId="LiveId" clId="{212BA609-1366-448C-96A8-2D473E3F37E3}" dt="2023-06-14T06:48:24.132" v="857" actId="26606"/>
          <ac:spMkLst>
            <pc:docMk/>
            <pc:sldMk cId="1269868389" sldId="286"/>
            <ac:spMk id="17" creationId="{C0036C6B-F09C-4EAB-AE02-8D056EE74856}"/>
          </ac:spMkLst>
        </pc:spChg>
        <pc:spChg chg="add del">
          <ac:chgData name="Nick Babak" userId="1176b93e3a85c6db" providerId="LiveId" clId="{212BA609-1366-448C-96A8-2D473E3F37E3}" dt="2023-06-14T06:48:24.132" v="857" actId="26606"/>
          <ac:spMkLst>
            <pc:docMk/>
            <pc:sldMk cId="1269868389" sldId="286"/>
            <ac:spMk id="18" creationId="{83549E37-C86B-4401-90BD-D8BF83859F14}"/>
          </ac:spMkLst>
        </pc:spChg>
        <pc:spChg chg="add del">
          <ac:chgData name="Nick Babak" userId="1176b93e3a85c6db" providerId="LiveId" clId="{212BA609-1366-448C-96A8-2D473E3F37E3}" dt="2023-06-14T06:48:24.132" v="857" actId="26606"/>
          <ac:spMkLst>
            <pc:docMk/>
            <pc:sldMk cId="1269868389" sldId="286"/>
            <ac:spMk id="19" creationId="{FC8D5885-2804-4D3C-BE31-902E4D3279B0}"/>
          </ac:spMkLst>
        </pc:spChg>
        <pc:spChg chg="add del">
          <ac:chgData name="Nick Babak" userId="1176b93e3a85c6db" providerId="LiveId" clId="{212BA609-1366-448C-96A8-2D473E3F37E3}" dt="2023-06-14T06:48:27.267" v="859" actId="26606"/>
          <ac:spMkLst>
            <pc:docMk/>
            <pc:sldMk cId="1269868389" sldId="286"/>
            <ac:spMk id="21" creationId="{8181FC64-B306-4821-98E2-780662EFC486}"/>
          </ac:spMkLst>
        </pc:spChg>
        <pc:spChg chg="add del">
          <ac:chgData name="Nick Babak" userId="1176b93e3a85c6db" providerId="LiveId" clId="{212BA609-1366-448C-96A8-2D473E3F37E3}" dt="2023-06-14T06:48:27.267" v="859" actId="26606"/>
          <ac:spMkLst>
            <pc:docMk/>
            <pc:sldMk cId="1269868389" sldId="286"/>
            <ac:spMk id="22" creationId="{5871FC61-DD4E-47D4-81FD-8A7E7D12B371}"/>
          </ac:spMkLst>
        </pc:spChg>
        <pc:spChg chg="add del">
          <ac:chgData name="Nick Babak" userId="1176b93e3a85c6db" providerId="LiveId" clId="{212BA609-1366-448C-96A8-2D473E3F37E3}" dt="2023-06-14T06:48:27.267" v="859" actId="26606"/>
          <ac:spMkLst>
            <pc:docMk/>
            <pc:sldMk cId="1269868389" sldId="286"/>
            <ac:spMk id="23" creationId="{F9EC3F91-A75C-4F74-867E-E4C28C13546B}"/>
          </ac:spMkLst>
        </pc:spChg>
        <pc:spChg chg="add del">
          <ac:chgData name="Nick Babak" userId="1176b93e3a85c6db" providerId="LiveId" clId="{212BA609-1366-448C-96A8-2D473E3F37E3}" dt="2023-06-14T06:48:27.267" v="859" actId="26606"/>
          <ac:spMkLst>
            <pc:docMk/>
            <pc:sldMk cId="1269868389" sldId="286"/>
            <ac:spMk id="24" creationId="{829A1E2C-5AC8-40FC-99E9-832069D39792}"/>
          </ac:spMkLst>
        </pc:spChg>
        <pc:spChg chg="add del">
          <ac:chgData name="Nick Babak" userId="1176b93e3a85c6db" providerId="LiveId" clId="{212BA609-1366-448C-96A8-2D473E3F37E3}" dt="2023-06-14T06:48:29.139" v="861" actId="26606"/>
          <ac:spMkLst>
            <pc:docMk/>
            <pc:sldMk cId="1269868389" sldId="286"/>
            <ac:spMk id="26" creationId="{04812C46-200A-4DEB-A05E-3ED6C68C2387}"/>
          </ac:spMkLst>
        </pc:spChg>
        <pc:spChg chg="add del">
          <ac:chgData name="Nick Babak" userId="1176b93e3a85c6db" providerId="LiveId" clId="{212BA609-1366-448C-96A8-2D473E3F37E3}" dt="2023-06-14T06:48:29.139" v="861" actId="26606"/>
          <ac:spMkLst>
            <pc:docMk/>
            <pc:sldMk cId="1269868389" sldId="286"/>
            <ac:spMk id="27" creationId="{D1EA859B-E555-4109-94F3-6700E046E008}"/>
          </ac:spMkLst>
        </pc:spChg>
        <pc:spChg chg="add del">
          <ac:chgData name="Nick Babak" userId="1176b93e3a85c6db" providerId="LiveId" clId="{212BA609-1366-448C-96A8-2D473E3F37E3}" dt="2023-06-14T06:48:39.428" v="863" actId="26606"/>
          <ac:spMkLst>
            <pc:docMk/>
            <pc:sldMk cId="1269868389" sldId="286"/>
            <ac:spMk id="29" creationId="{F94AA2BD-2E3F-4B1D-8127-5744B8115311}"/>
          </ac:spMkLst>
        </pc:spChg>
        <pc:spChg chg="add del">
          <ac:chgData name="Nick Babak" userId="1176b93e3a85c6db" providerId="LiveId" clId="{212BA609-1366-448C-96A8-2D473E3F37E3}" dt="2023-06-14T06:48:39.428" v="863" actId="26606"/>
          <ac:spMkLst>
            <pc:docMk/>
            <pc:sldMk cId="1269868389" sldId="286"/>
            <ac:spMk id="30" creationId="{4BD02261-2DC8-4AA8-9E16-7751AE892445}"/>
          </ac:spMkLst>
        </pc:spChg>
        <pc:spChg chg="add del">
          <ac:chgData name="Nick Babak" userId="1176b93e3a85c6db" providerId="LiveId" clId="{212BA609-1366-448C-96A8-2D473E3F37E3}" dt="2023-06-14T06:48:39.428" v="863" actId="26606"/>
          <ac:spMkLst>
            <pc:docMk/>
            <pc:sldMk cId="1269868389" sldId="286"/>
            <ac:spMk id="31" creationId="{3D752CF2-2291-40B5-B462-C17B174C10BC}"/>
          </ac:spMkLst>
        </pc:spChg>
        <pc:spChg chg="add del">
          <ac:chgData name="Nick Babak" userId="1176b93e3a85c6db" providerId="LiveId" clId="{212BA609-1366-448C-96A8-2D473E3F37E3}" dt="2023-06-14T06:49:00.651" v="865" actId="26606"/>
          <ac:spMkLst>
            <pc:docMk/>
            <pc:sldMk cId="1269868389" sldId="286"/>
            <ac:spMk id="33" creationId="{560AFAAC-EA6C-45A9-9E03-C9C9F0193B4F}"/>
          </ac:spMkLst>
        </pc:spChg>
        <pc:spChg chg="add del">
          <ac:chgData name="Nick Babak" userId="1176b93e3a85c6db" providerId="LiveId" clId="{212BA609-1366-448C-96A8-2D473E3F37E3}" dt="2023-06-14T06:49:00.651" v="865" actId="26606"/>
          <ac:spMkLst>
            <pc:docMk/>
            <pc:sldMk cId="1269868389" sldId="286"/>
            <ac:spMk id="34" creationId="{83549E37-C86B-4401-90BD-D8BF83859F14}"/>
          </ac:spMkLst>
        </pc:spChg>
        <pc:spChg chg="add del">
          <ac:chgData name="Nick Babak" userId="1176b93e3a85c6db" providerId="LiveId" clId="{212BA609-1366-448C-96A8-2D473E3F37E3}" dt="2023-06-14T06:49:00.651" v="865" actId="26606"/>
          <ac:spMkLst>
            <pc:docMk/>
            <pc:sldMk cId="1269868389" sldId="286"/>
            <ac:spMk id="35" creationId="{8A17784E-76D8-4521-A77D-0D2EBB923004}"/>
          </ac:spMkLst>
        </pc:spChg>
        <pc:spChg chg="add del">
          <ac:chgData name="Nick Babak" userId="1176b93e3a85c6db" providerId="LiveId" clId="{212BA609-1366-448C-96A8-2D473E3F37E3}" dt="2023-06-14T06:49:00.651" v="865" actId="26606"/>
          <ac:spMkLst>
            <pc:docMk/>
            <pc:sldMk cId="1269868389" sldId="286"/>
            <ac:spMk id="36" creationId="{C0036C6B-F09C-4EAB-AE02-8D056EE74856}"/>
          </ac:spMkLst>
        </pc:spChg>
        <pc:spChg chg="add del">
          <ac:chgData name="Nick Babak" userId="1176b93e3a85c6db" providerId="LiveId" clId="{212BA609-1366-448C-96A8-2D473E3F37E3}" dt="2023-06-14T06:49:00.651" v="865" actId="26606"/>
          <ac:spMkLst>
            <pc:docMk/>
            <pc:sldMk cId="1269868389" sldId="286"/>
            <ac:spMk id="37" creationId="{FC8D5885-2804-4D3C-BE31-902E4D3279B0}"/>
          </ac:spMkLst>
        </pc:spChg>
        <pc:spChg chg="add del">
          <ac:chgData name="Nick Babak" userId="1176b93e3a85c6db" providerId="LiveId" clId="{212BA609-1366-448C-96A8-2D473E3F37E3}" dt="2023-06-20T05:13:16.361" v="3431" actId="26606"/>
          <ac:spMkLst>
            <pc:docMk/>
            <pc:sldMk cId="1269868389" sldId="286"/>
            <ac:spMk id="39" creationId="{04812C46-200A-4DEB-A05E-3ED6C68C2387}"/>
          </ac:spMkLst>
        </pc:spChg>
        <pc:spChg chg="add del">
          <ac:chgData name="Nick Babak" userId="1176b93e3a85c6db" providerId="LiveId" clId="{212BA609-1366-448C-96A8-2D473E3F37E3}" dt="2023-06-20T05:12:58.751" v="3424" actId="26606"/>
          <ac:spMkLst>
            <pc:docMk/>
            <pc:sldMk cId="1269868389" sldId="286"/>
            <ac:spMk id="41" creationId="{07977D39-626F-40D7-B00F-16E02602DD5A}"/>
          </ac:spMkLst>
        </pc:spChg>
        <pc:spChg chg="add del">
          <ac:chgData name="Nick Babak" userId="1176b93e3a85c6db" providerId="LiveId" clId="{212BA609-1366-448C-96A8-2D473E3F37E3}" dt="2023-06-20T05:12:58.751" v="3424" actId="26606"/>
          <ac:spMkLst>
            <pc:docMk/>
            <pc:sldMk cId="1269868389" sldId="286"/>
            <ac:spMk id="42" creationId="{B905CDE4-B751-4B3E-B625-6E59F8903414}"/>
          </ac:spMkLst>
        </pc:spChg>
        <pc:spChg chg="add del">
          <ac:chgData name="Nick Babak" userId="1176b93e3a85c6db" providerId="LiveId" clId="{212BA609-1366-448C-96A8-2D473E3F37E3}" dt="2023-06-20T05:12:58.751" v="3424" actId="26606"/>
          <ac:spMkLst>
            <pc:docMk/>
            <pc:sldMk cId="1269868389" sldId="286"/>
            <ac:spMk id="43" creationId="{08108C16-F4C0-44AA-999D-17BD39219B24}"/>
          </ac:spMkLst>
        </pc:spChg>
        <pc:spChg chg="add del">
          <ac:chgData name="Nick Babak" userId="1176b93e3a85c6db" providerId="LiveId" clId="{212BA609-1366-448C-96A8-2D473E3F37E3}" dt="2023-06-14T06:50:02.619" v="890" actId="26606"/>
          <ac:spMkLst>
            <pc:docMk/>
            <pc:sldMk cId="1269868389" sldId="286"/>
            <ac:spMk id="44" creationId="{8181FC64-B306-4821-98E2-780662EFC486}"/>
          </ac:spMkLst>
        </pc:spChg>
        <pc:spChg chg="add del">
          <ac:chgData name="Nick Babak" userId="1176b93e3a85c6db" providerId="LiveId" clId="{212BA609-1366-448C-96A8-2D473E3F37E3}" dt="2023-06-20T05:12:58.751" v="3424" actId="26606"/>
          <ac:spMkLst>
            <pc:docMk/>
            <pc:sldMk cId="1269868389" sldId="286"/>
            <ac:spMk id="45" creationId="{CDC29AC1-2821-4FCC-B597-88DAF39C36FE}"/>
          </ac:spMkLst>
        </pc:spChg>
        <pc:spChg chg="add del">
          <ac:chgData name="Nick Babak" userId="1176b93e3a85c6db" providerId="LiveId" clId="{212BA609-1366-448C-96A8-2D473E3F37E3}" dt="2023-06-14T06:50:02.619" v="890" actId="26606"/>
          <ac:spMkLst>
            <pc:docMk/>
            <pc:sldMk cId="1269868389" sldId="286"/>
            <ac:spMk id="46" creationId="{5871FC61-DD4E-47D4-81FD-8A7E7D12B371}"/>
          </ac:spMkLst>
        </pc:spChg>
        <pc:spChg chg="add del">
          <ac:chgData name="Nick Babak" userId="1176b93e3a85c6db" providerId="LiveId" clId="{212BA609-1366-448C-96A8-2D473E3F37E3}" dt="2023-06-20T05:13:16.343" v="3430" actId="26606"/>
          <ac:spMkLst>
            <pc:docMk/>
            <pc:sldMk cId="1269868389" sldId="286"/>
            <ac:spMk id="47" creationId="{A3C210E6-A35A-4F68-8D60-801A019C75B8}"/>
          </ac:spMkLst>
        </pc:spChg>
        <pc:spChg chg="add del">
          <ac:chgData name="Nick Babak" userId="1176b93e3a85c6db" providerId="LiveId" clId="{212BA609-1366-448C-96A8-2D473E3F37E3}" dt="2023-06-14T06:50:02.619" v="890" actId="26606"/>
          <ac:spMkLst>
            <pc:docMk/>
            <pc:sldMk cId="1269868389" sldId="286"/>
            <ac:spMk id="48" creationId="{F9EC3F91-A75C-4F74-867E-E4C28C13546B}"/>
          </ac:spMkLst>
        </pc:spChg>
        <pc:spChg chg="add del">
          <ac:chgData name="Nick Babak" userId="1176b93e3a85c6db" providerId="LiveId" clId="{212BA609-1366-448C-96A8-2D473E3F37E3}" dt="2023-06-20T05:13:16.343" v="3430" actId="26606"/>
          <ac:spMkLst>
            <pc:docMk/>
            <pc:sldMk cId="1269868389" sldId="286"/>
            <ac:spMk id="49" creationId="{AC0D06B0-F19C-459E-B221-A34B506FB5E3}"/>
          </ac:spMkLst>
        </pc:spChg>
        <pc:spChg chg="add del">
          <ac:chgData name="Nick Babak" userId="1176b93e3a85c6db" providerId="LiveId" clId="{212BA609-1366-448C-96A8-2D473E3F37E3}" dt="2023-06-14T06:50:02.619" v="890" actId="26606"/>
          <ac:spMkLst>
            <pc:docMk/>
            <pc:sldMk cId="1269868389" sldId="286"/>
            <ac:spMk id="50" creationId="{829A1E2C-5AC8-40FC-99E9-832069D39792}"/>
          </ac:spMkLst>
        </pc:spChg>
        <pc:spChg chg="add del">
          <ac:chgData name="Nick Babak" userId="1176b93e3a85c6db" providerId="LiveId" clId="{212BA609-1366-448C-96A8-2D473E3F37E3}" dt="2023-06-20T05:13:16.343" v="3430" actId="26606"/>
          <ac:spMkLst>
            <pc:docMk/>
            <pc:sldMk cId="1269868389" sldId="286"/>
            <ac:spMk id="51" creationId="{345B26DA-1C6B-4C66-81C9-9C1877FC2DB1}"/>
          </ac:spMkLst>
        </pc:spChg>
        <pc:spChg chg="add del">
          <ac:chgData name="Nick Babak" userId="1176b93e3a85c6db" providerId="LiveId" clId="{212BA609-1366-448C-96A8-2D473E3F37E3}" dt="2023-06-20T05:12:58.751" v="3424" actId="26606"/>
          <ac:spMkLst>
            <pc:docMk/>
            <pc:sldMk cId="1269868389" sldId="286"/>
            <ac:spMk id="52" creationId="{C8F10CB3-3B5E-4C7A-98CF-B87454DDFA39}"/>
          </ac:spMkLst>
        </pc:spChg>
        <pc:spChg chg="add del">
          <ac:chgData name="Nick Babak" userId="1176b93e3a85c6db" providerId="LiveId" clId="{212BA609-1366-448C-96A8-2D473E3F37E3}" dt="2023-06-20T05:13:16.343" v="3430" actId="26606"/>
          <ac:spMkLst>
            <pc:docMk/>
            <pc:sldMk cId="1269868389" sldId="286"/>
            <ac:spMk id="53" creationId="{98DE6C44-43F8-4DE4-AB81-66853FFEA09A}"/>
          </ac:spMkLst>
        </pc:spChg>
        <pc:spChg chg="add del">
          <ac:chgData name="Nick Babak" userId="1176b93e3a85c6db" providerId="LiveId" clId="{212BA609-1366-448C-96A8-2D473E3F37E3}" dt="2023-06-20T05:13:02.515" v="3426" actId="26606"/>
          <ac:spMkLst>
            <pc:docMk/>
            <pc:sldMk cId="1269868389" sldId="286"/>
            <ac:spMk id="54" creationId="{2A785343-5D24-4118-A2E4-665D196F60C2}"/>
          </ac:spMkLst>
        </pc:spChg>
        <pc:spChg chg="add del">
          <ac:chgData name="Nick Babak" userId="1176b93e3a85c6db" providerId="LiveId" clId="{212BA609-1366-448C-96A8-2D473E3F37E3}" dt="2023-06-20T05:13:02.515" v="3426" actId="26606"/>
          <ac:spMkLst>
            <pc:docMk/>
            <pc:sldMk cId="1269868389" sldId="286"/>
            <ac:spMk id="55" creationId="{32F4D216-10B7-4DCA-A0A1-068E9E32F4F2}"/>
          </ac:spMkLst>
        </pc:spChg>
        <pc:spChg chg="add del">
          <ac:chgData name="Nick Babak" userId="1176b93e3a85c6db" providerId="LiveId" clId="{212BA609-1366-448C-96A8-2D473E3F37E3}" dt="2023-06-20T05:13:16.343" v="3430" actId="26606"/>
          <ac:spMkLst>
            <pc:docMk/>
            <pc:sldMk cId="1269868389" sldId="286"/>
            <ac:spMk id="56" creationId="{2409529B-9B56-4F10-BE4D-F934DB89E57E}"/>
          </ac:spMkLst>
        </pc:spChg>
        <pc:spChg chg="add del">
          <ac:chgData name="Nick Babak" userId="1176b93e3a85c6db" providerId="LiveId" clId="{212BA609-1366-448C-96A8-2D473E3F37E3}" dt="2023-06-20T05:14:56.016" v="3454" actId="26606"/>
          <ac:spMkLst>
            <pc:docMk/>
            <pc:sldMk cId="1269868389" sldId="286"/>
            <ac:spMk id="58" creationId="{FA511026-8542-4AC0-9F06-134A70850B60}"/>
          </ac:spMkLst>
        </pc:spChg>
        <pc:spChg chg="add del">
          <ac:chgData name="Nick Babak" userId="1176b93e3a85c6db" providerId="LiveId" clId="{212BA609-1366-448C-96A8-2D473E3F37E3}" dt="2023-06-20T05:15:26.989" v="3462" actId="26606"/>
          <ac:spMkLst>
            <pc:docMk/>
            <pc:sldMk cId="1269868389" sldId="286"/>
            <ac:spMk id="63" creationId="{B95B9BA8-1D69-4796-85F5-B6D0BD52354B}"/>
          </ac:spMkLst>
        </pc:spChg>
        <pc:spChg chg="add del">
          <ac:chgData name="Nick Babak" userId="1176b93e3a85c6db" providerId="LiveId" clId="{212BA609-1366-448C-96A8-2D473E3F37E3}" dt="2023-06-20T05:15:26.986" v="3461" actId="26606"/>
          <ac:spMkLst>
            <pc:docMk/>
            <pc:sldMk cId="1269868389" sldId="286"/>
            <ac:spMk id="69" creationId="{2DAA6C16-BF9B-4A3E-BC70-EE6015D4F967}"/>
          </ac:spMkLst>
        </pc:spChg>
        <pc:spChg chg="add del">
          <ac:chgData name="Nick Babak" userId="1176b93e3a85c6db" providerId="LiveId" clId="{212BA609-1366-448C-96A8-2D473E3F37E3}" dt="2023-06-20T05:15:22.803" v="3458" actId="26606"/>
          <ac:spMkLst>
            <pc:docMk/>
            <pc:sldMk cId="1269868389" sldId="286"/>
            <ac:spMk id="72" creationId="{6C2997EE-0889-44C3-AC0D-18F26AC9AAAB}"/>
          </ac:spMkLst>
        </pc:spChg>
        <pc:spChg chg="add del">
          <ac:chgData name="Nick Babak" userId="1176b93e3a85c6db" providerId="LiveId" clId="{212BA609-1366-448C-96A8-2D473E3F37E3}" dt="2023-06-20T05:15:37.052" v="3465" actId="26606"/>
          <ac:spMkLst>
            <pc:docMk/>
            <pc:sldMk cId="1269868389" sldId="286"/>
            <ac:spMk id="78" creationId="{70A48D59-8581-41F7-B529-F4617FE07A9A}"/>
          </ac:spMkLst>
        </pc:spChg>
        <pc:spChg chg="add">
          <ac:chgData name="Nick Babak" userId="1176b93e3a85c6db" providerId="LiveId" clId="{212BA609-1366-448C-96A8-2D473E3F37E3}" dt="2023-06-20T05:15:37.052" v="3465" actId="26606"/>
          <ac:spMkLst>
            <pc:docMk/>
            <pc:sldMk cId="1269868389" sldId="286"/>
            <ac:spMk id="85" creationId="{A3C210E6-A35A-4F68-8D60-801A019C75B8}"/>
          </ac:spMkLst>
        </pc:spChg>
        <pc:spChg chg="add">
          <ac:chgData name="Nick Babak" userId="1176b93e3a85c6db" providerId="LiveId" clId="{212BA609-1366-448C-96A8-2D473E3F37E3}" dt="2023-06-20T05:15:37.052" v="3465" actId="26606"/>
          <ac:spMkLst>
            <pc:docMk/>
            <pc:sldMk cId="1269868389" sldId="286"/>
            <ac:spMk id="87" creationId="{AC0D06B0-F19C-459E-B221-A34B506FB5E3}"/>
          </ac:spMkLst>
        </pc:spChg>
        <pc:spChg chg="add">
          <ac:chgData name="Nick Babak" userId="1176b93e3a85c6db" providerId="LiveId" clId="{212BA609-1366-448C-96A8-2D473E3F37E3}" dt="2023-06-20T05:15:37.052" v="3465" actId="26606"/>
          <ac:spMkLst>
            <pc:docMk/>
            <pc:sldMk cId="1269868389" sldId="286"/>
            <ac:spMk id="89" creationId="{345B26DA-1C6B-4C66-81C9-9C1877FC2DB1}"/>
          </ac:spMkLst>
        </pc:spChg>
        <pc:spChg chg="add">
          <ac:chgData name="Nick Babak" userId="1176b93e3a85c6db" providerId="LiveId" clId="{212BA609-1366-448C-96A8-2D473E3F37E3}" dt="2023-06-20T05:15:37.052" v="3465" actId="26606"/>
          <ac:spMkLst>
            <pc:docMk/>
            <pc:sldMk cId="1269868389" sldId="286"/>
            <ac:spMk id="91" creationId="{98DE6C44-43F8-4DE4-AB81-66853FFEA09A}"/>
          </ac:spMkLst>
        </pc:spChg>
        <pc:spChg chg="add">
          <ac:chgData name="Nick Babak" userId="1176b93e3a85c6db" providerId="LiveId" clId="{212BA609-1366-448C-96A8-2D473E3F37E3}" dt="2023-06-20T05:15:37.052" v="3465" actId="26606"/>
          <ac:spMkLst>
            <pc:docMk/>
            <pc:sldMk cId="1269868389" sldId="286"/>
            <ac:spMk id="93" creationId="{2409529B-9B56-4F10-BE4D-F934DB89E57E}"/>
          </ac:spMkLst>
        </pc:spChg>
        <pc:grpChg chg="add del">
          <ac:chgData name="Nick Babak" userId="1176b93e3a85c6db" providerId="LiveId" clId="{212BA609-1366-448C-96A8-2D473E3F37E3}" dt="2023-06-20T05:15:26.989" v="3462" actId="26606"/>
          <ac:grpSpMkLst>
            <pc:docMk/>
            <pc:sldMk cId="1269868389" sldId="286"/>
            <ac:grpSpMk id="65" creationId="{364A290D-B7BC-40B4-AB97-0C801BCCE267}"/>
          </ac:grpSpMkLst>
        </pc:grpChg>
        <pc:grpChg chg="add del">
          <ac:chgData name="Nick Babak" userId="1176b93e3a85c6db" providerId="LiveId" clId="{212BA609-1366-448C-96A8-2D473E3F37E3}" dt="2023-06-20T05:15:26.986" v="3461" actId="26606"/>
          <ac:grpSpMkLst>
            <pc:docMk/>
            <pc:sldMk cId="1269868389" sldId="286"/>
            <ac:grpSpMk id="74" creationId="{31655B4F-4050-4B1F-82A8-180E74CF9C54}"/>
          </ac:grpSpMkLst>
        </pc:grpChg>
        <pc:picChg chg="add mod ord">
          <ac:chgData name="Nick Babak" userId="1176b93e3a85c6db" providerId="LiveId" clId="{212BA609-1366-448C-96A8-2D473E3F37E3}" dt="2023-06-20T05:15:37.052" v="3465" actId="26606"/>
          <ac:picMkLst>
            <pc:docMk/>
            <pc:sldMk cId="1269868389" sldId="286"/>
            <ac:picMk id="4" creationId="{D89CCE7F-8CC6-9F92-CCEA-0DD642CBF3A9}"/>
          </ac:picMkLst>
        </pc:picChg>
        <pc:picChg chg="add del mod ord">
          <ac:chgData name="Nick Babak" userId="1176b93e3a85c6db" providerId="LiveId" clId="{212BA609-1366-448C-96A8-2D473E3F37E3}" dt="2023-06-20T05:12:02.073" v="3418" actId="478"/>
          <ac:picMkLst>
            <pc:docMk/>
            <pc:sldMk cId="1269868389" sldId="286"/>
            <ac:picMk id="6" creationId="{99DDBCCE-073E-CF51-DA08-B3DD047E90BB}"/>
          </ac:picMkLst>
        </pc:picChg>
        <pc:picChg chg="add mod ord">
          <ac:chgData name="Nick Babak" userId="1176b93e3a85c6db" providerId="LiveId" clId="{212BA609-1366-448C-96A8-2D473E3F37E3}" dt="2023-06-20T05:15:37.052" v="3465" actId="26606"/>
          <ac:picMkLst>
            <pc:docMk/>
            <pc:sldMk cId="1269868389" sldId="286"/>
            <ac:picMk id="7" creationId="{F27A1587-B783-906D-6C4D-335A6D4E33A8}"/>
          </ac:picMkLst>
        </pc:picChg>
        <pc:picChg chg="add del mod">
          <ac:chgData name="Nick Babak" userId="1176b93e3a85c6db" providerId="LiveId" clId="{212BA609-1366-448C-96A8-2D473E3F37E3}" dt="2023-06-20T05:13:07.334" v="3428" actId="478"/>
          <ac:picMkLst>
            <pc:docMk/>
            <pc:sldMk cId="1269868389" sldId="286"/>
            <ac:picMk id="8" creationId="{193228A8-8B74-9345-3007-C27DBD1C292E}"/>
          </ac:picMkLst>
        </pc:picChg>
        <pc:picChg chg="add mod ord">
          <ac:chgData name="Nick Babak" userId="1176b93e3a85c6db" providerId="LiveId" clId="{212BA609-1366-448C-96A8-2D473E3F37E3}" dt="2023-06-20T05:15:37.052" v="3465" actId="26606"/>
          <ac:picMkLst>
            <pc:docMk/>
            <pc:sldMk cId="1269868389" sldId="286"/>
            <ac:picMk id="9" creationId="{E1647D56-963E-5362-8A43-B523E6D43F4F}"/>
          </ac:picMkLst>
        </pc:picChg>
        <pc:picChg chg="add mod ord">
          <ac:chgData name="Nick Babak" userId="1176b93e3a85c6db" providerId="LiveId" clId="{212BA609-1366-448C-96A8-2D473E3F37E3}" dt="2023-06-20T05:15:37.052" v="3465" actId="26606"/>
          <ac:picMkLst>
            <pc:docMk/>
            <pc:sldMk cId="1269868389" sldId="286"/>
            <ac:picMk id="10" creationId="{CE184A63-996B-77BC-D391-3291EBA247DD}"/>
          </ac:picMkLst>
        </pc:picChg>
        <pc:cxnChg chg="add del">
          <ac:chgData name="Nick Babak" userId="1176b93e3a85c6db" providerId="LiveId" clId="{212BA609-1366-448C-96A8-2D473E3F37E3}" dt="2023-06-20T05:15:37.052" v="3465" actId="26606"/>
          <ac:cxnSpMkLst>
            <pc:docMk/>
            <pc:sldMk cId="1269868389" sldId="286"/>
            <ac:cxnSpMk id="79" creationId="{69F8E77D-EF61-4552-BF91-E9050C9B9C59}"/>
          </ac:cxnSpMkLst>
        </pc:cxnChg>
        <pc:cxnChg chg="add del">
          <ac:chgData name="Nick Babak" userId="1176b93e3a85c6db" providerId="LiveId" clId="{212BA609-1366-448C-96A8-2D473E3F37E3}" dt="2023-06-20T05:15:37.052" v="3465" actId="26606"/>
          <ac:cxnSpMkLst>
            <pc:docMk/>
            <pc:sldMk cId="1269868389" sldId="286"/>
            <ac:cxnSpMk id="80" creationId="{967F2066-0253-4771-A5F6-68111E1FE832}"/>
          </ac:cxnSpMkLst>
        </pc:cxnChg>
      </pc:sldChg>
      <pc:sldChg chg="addSp delSp modSp new mod setBg">
        <pc:chgData name="Nick Babak" userId="1176b93e3a85c6db" providerId="LiveId" clId="{212BA609-1366-448C-96A8-2D473E3F37E3}" dt="2023-06-21T06:36:46.297" v="3601" actId="1076"/>
        <pc:sldMkLst>
          <pc:docMk/>
          <pc:sldMk cId="2178908513" sldId="287"/>
        </pc:sldMkLst>
        <pc:spChg chg="del mod ord">
          <ac:chgData name="Nick Babak" userId="1176b93e3a85c6db" providerId="LiveId" clId="{212BA609-1366-448C-96A8-2D473E3F37E3}" dt="2023-06-14T06:51:47.855" v="907" actId="478"/>
          <ac:spMkLst>
            <pc:docMk/>
            <pc:sldMk cId="2178908513" sldId="287"/>
            <ac:spMk id="2" creationId="{D0FDA514-95F9-F9E9-758E-7B27DF7AF3B3}"/>
          </ac:spMkLst>
        </pc:spChg>
        <pc:spChg chg="mod ord">
          <ac:chgData name="Nick Babak" userId="1176b93e3a85c6db" providerId="LiveId" clId="{212BA609-1366-448C-96A8-2D473E3F37E3}" dt="2023-06-21T06:36:46.297" v="3601" actId="1076"/>
          <ac:spMkLst>
            <pc:docMk/>
            <pc:sldMk cId="2178908513" sldId="287"/>
            <ac:spMk id="3" creationId="{7ADA83F8-D753-06B4-E515-E05F7E10E353}"/>
          </ac:spMkLst>
        </pc:spChg>
        <pc:spChg chg="add del mod">
          <ac:chgData name="Nick Babak" userId="1176b93e3a85c6db" providerId="LiveId" clId="{212BA609-1366-448C-96A8-2D473E3F37E3}" dt="2023-06-14T06:51:16.936" v="898" actId="26606"/>
          <ac:spMkLst>
            <pc:docMk/>
            <pc:sldMk cId="2178908513" sldId="287"/>
            <ac:spMk id="5" creationId="{5AF62FD5-4C3B-D7F0-ECDA-BBBDD1742228}"/>
          </ac:spMkLst>
        </pc:spChg>
        <pc:spChg chg="add del">
          <ac:chgData name="Nick Babak" userId="1176b93e3a85c6db" providerId="LiveId" clId="{212BA609-1366-448C-96A8-2D473E3F37E3}" dt="2023-06-14T06:51:43.235" v="906" actId="26606"/>
          <ac:spMkLst>
            <pc:docMk/>
            <pc:sldMk cId="2178908513" sldId="287"/>
            <ac:spMk id="14" creationId="{D7F307E1-26FA-4252-94D1-9711C4518CA1}"/>
          </ac:spMkLst>
        </pc:spChg>
        <pc:spChg chg="add del">
          <ac:chgData name="Nick Babak" userId="1176b93e3a85c6db" providerId="LiveId" clId="{212BA609-1366-448C-96A8-2D473E3F37E3}" dt="2023-06-14T06:51:43.235" v="906" actId="26606"/>
          <ac:spMkLst>
            <pc:docMk/>
            <pc:sldMk cId="2178908513" sldId="287"/>
            <ac:spMk id="16" creationId="{398DFB7A-5FB9-4FBB-8BD1-0DBC6A3652FB}"/>
          </ac:spMkLst>
        </pc:spChg>
        <pc:spChg chg="add del">
          <ac:chgData name="Nick Babak" userId="1176b93e3a85c6db" providerId="LiveId" clId="{212BA609-1366-448C-96A8-2D473E3F37E3}" dt="2023-06-14T06:51:43.235" v="906" actId="26606"/>
          <ac:spMkLst>
            <pc:docMk/>
            <pc:sldMk cId="2178908513" sldId="287"/>
            <ac:spMk id="18" creationId="{357E4EC5-5150-4D8A-B97F-668E90752EC1}"/>
          </ac:spMkLst>
        </pc:spChg>
        <pc:spChg chg="add del">
          <ac:chgData name="Nick Babak" userId="1176b93e3a85c6db" providerId="LiveId" clId="{212BA609-1366-448C-96A8-2D473E3F37E3}" dt="2023-06-14T06:51:43.235" v="906" actId="26606"/>
          <ac:spMkLst>
            <pc:docMk/>
            <pc:sldMk cId="2178908513" sldId="287"/>
            <ac:spMk id="20" creationId="{8C818ED5-2F56-4171-9445-3AA4F4462396}"/>
          </ac:spMkLst>
        </pc:spChg>
        <pc:spChg chg="add del">
          <ac:chgData name="Nick Babak" userId="1176b93e3a85c6db" providerId="LiveId" clId="{212BA609-1366-448C-96A8-2D473E3F37E3}" dt="2023-06-14T06:51:43.235" v="906" actId="26606"/>
          <ac:spMkLst>
            <pc:docMk/>
            <pc:sldMk cId="2178908513" sldId="287"/>
            <ac:spMk id="22" creationId="{DE74FCE8-866C-4AFA-B45C-FACE2A6094E4}"/>
          </ac:spMkLst>
        </pc:spChg>
        <pc:spChg chg="add">
          <ac:chgData name="Nick Babak" userId="1176b93e3a85c6db" providerId="LiveId" clId="{212BA609-1366-448C-96A8-2D473E3F37E3}" dt="2023-06-14T06:51:43.235" v="906" actId="26606"/>
          <ac:spMkLst>
            <pc:docMk/>
            <pc:sldMk cId="2178908513" sldId="287"/>
            <ac:spMk id="27" creationId="{8B4CCFEE-78C3-492E-93EB-649F7548F38A}"/>
          </ac:spMkLst>
        </pc:spChg>
        <pc:picChg chg="add mod ord">
          <ac:chgData name="Nick Babak" userId="1176b93e3a85c6db" providerId="LiveId" clId="{212BA609-1366-448C-96A8-2D473E3F37E3}" dt="2023-06-14T06:51:43.235" v="906" actId="26606"/>
          <ac:picMkLst>
            <pc:docMk/>
            <pc:sldMk cId="2178908513" sldId="287"/>
            <ac:picMk id="6" creationId="{A9B50CC9-838F-A68E-199B-438EC71CBDA1}"/>
          </ac:picMkLst>
        </pc:picChg>
        <pc:picChg chg="add mod ord">
          <ac:chgData name="Nick Babak" userId="1176b93e3a85c6db" providerId="LiveId" clId="{212BA609-1366-448C-96A8-2D473E3F37E3}" dt="2023-06-14T06:51:43.235" v="906" actId="26606"/>
          <ac:picMkLst>
            <pc:docMk/>
            <pc:sldMk cId="2178908513" sldId="287"/>
            <ac:picMk id="7" creationId="{4F5AEB8A-B473-29D4-7E9E-E0C1782D9B8E}"/>
          </ac:picMkLst>
        </pc:picChg>
        <pc:picChg chg="add mod">
          <ac:chgData name="Nick Babak" userId="1176b93e3a85c6db" providerId="LiveId" clId="{212BA609-1366-448C-96A8-2D473E3F37E3}" dt="2023-06-14T06:51:43.235" v="906" actId="26606"/>
          <ac:picMkLst>
            <pc:docMk/>
            <pc:sldMk cId="2178908513" sldId="287"/>
            <ac:picMk id="8" creationId="{093EE610-201D-1670-B30C-9A153369FA6C}"/>
          </ac:picMkLst>
        </pc:picChg>
        <pc:picChg chg="add mod ord">
          <ac:chgData name="Nick Babak" userId="1176b93e3a85c6db" providerId="LiveId" clId="{212BA609-1366-448C-96A8-2D473E3F37E3}" dt="2023-06-14T06:51:43.235" v="906" actId="26606"/>
          <ac:picMkLst>
            <pc:docMk/>
            <pc:sldMk cId="2178908513" sldId="287"/>
            <ac:picMk id="9" creationId="{9EF1F3B9-E4EB-5EA6-8576-6BE426529DC1}"/>
          </ac:picMkLst>
        </pc:picChg>
      </pc:sldChg>
      <pc:sldChg chg="addSp delSp modSp new mod setBg setClrOvrMap">
        <pc:chgData name="Nick Babak" userId="1176b93e3a85c6db" providerId="LiveId" clId="{212BA609-1366-448C-96A8-2D473E3F37E3}" dt="2023-06-14T06:54:49.540" v="995" actId="403"/>
        <pc:sldMkLst>
          <pc:docMk/>
          <pc:sldMk cId="2220191052" sldId="288"/>
        </pc:sldMkLst>
        <pc:spChg chg="mod ord">
          <ac:chgData name="Nick Babak" userId="1176b93e3a85c6db" providerId="LiveId" clId="{212BA609-1366-448C-96A8-2D473E3F37E3}" dt="2023-06-14T06:54:40.960" v="991" actId="2711"/>
          <ac:spMkLst>
            <pc:docMk/>
            <pc:sldMk cId="2220191052" sldId="288"/>
            <ac:spMk id="2" creationId="{53389701-0F61-4CBA-2C0B-F0BE1B6891ED}"/>
          </ac:spMkLst>
        </pc:spChg>
        <pc:spChg chg="del">
          <ac:chgData name="Nick Babak" userId="1176b93e3a85c6db" providerId="LiveId" clId="{212BA609-1366-448C-96A8-2D473E3F37E3}" dt="2023-06-14T06:53:58.365" v="956"/>
          <ac:spMkLst>
            <pc:docMk/>
            <pc:sldMk cId="2220191052" sldId="288"/>
            <ac:spMk id="3" creationId="{435A54E2-2449-E6F4-9807-67376CE8E5C9}"/>
          </ac:spMkLst>
        </pc:spChg>
        <pc:spChg chg="add mod ord">
          <ac:chgData name="Nick Babak" userId="1176b93e3a85c6db" providerId="LiveId" clId="{212BA609-1366-448C-96A8-2D473E3F37E3}" dt="2023-06-14T06:54:49.540" v="995" actId="403"/>
          <ac:spMkLst>
            <pc:docMk/>
            <pc:sldMk cId="2220191052" sldId="288"/>
            <ac:spMk id="5" creationId="{368DEF1A-C667-8410-9D2E-B3E9519042CE}"/>
          </ac:spMkLst>
        </pc:spChg>
        <pc:spChg chg="add">
          <ac:chgData name="Nick Babak" userId="1176b93e3a85c6db" providerId="LiveId" clId="{212BA609-1366-448C-96A8-2D473E3F37E3}" dt="2023-06-14T06:54:13.235" v="967" actId="26606"/>
          <ac:spMkLst>
            <pc:docMk/>
            <pc:sldMk cId="2220191052" sldId="288"/>
            <ac:spMk id="20" creationId="{5CB593EA-2F98-479F-B4C4-F366571FA64D}"/>
          </ac:spMkLst>
        </pc:spChg>
        <pc:spChg chg="add">
          <ac:chgData name="Nick Babak" userId="1176b93e3a85c6db" providerId="LiveId" clId="{212BA609-1366-448C-96A8-2D473E3F37E3}" dt="2023-06-14T06:54:13.235" v="967" actId="26606"/>
          <ac:spMkLst>
            <pc:docMk/>
            <pc:sldMk cId="2220191052" sldId="288"/>
            <ac:spMk id="22" creationId="{39BEB6D0-9E4E-4221-93D1-74ABECEE9EFC}"/>
          </ac:spMkLst>
        </pc:spChg>
        <pc:picChg chg="add mod">
          <ac:chgData name="Nick Babak" userId="1176b93e3a85c6db" providerId="LiveId" clId="{212BA609-1366-448C-96A8-2D473E3F37E3}" dt="2023-06-14T06:54:13.235" v="967" actId="26606"/>
          <ac:picMkLst>
            <pc:docMk/>
            <pc:sldMk cId="2220191052" sldId="288"/>
            <ac:picMk id="7" creationId="{9DA180BA-E89F-E485-032E-DE72CE7768B9}"/>
          </ac:picMkLst>
        </pc:picChg>
        <pc:picChg chg="add mod ord">
          <ac:chgData name="Nick Babak" userId="1176b93e3a85c6db" providerId="LiveId" clId="{212BA609-1366-448C-96A8-2D473E3F37E3}" dt="2023-06-14T06:54:13.235" v="967" actId="26606"/>
          <ac:picMkLst>
            <pc:docMk/>
            <pc:sldMk cId="2220191052" sldId="288"/>
            <ac:picMk id="9" creationId="{98ACE5B2-3E4F-6B44-7613-E62A3E1FAC21}"/>
          </ac:picMkLst>
        </pc:picChg>
        <pc:picChg chg="add mod ord">
          <ac:chgData name="Nick Babak" userId="1176b93e3a85c6db" providerId="LiveId" clId="{212BA609-1366-448C-96A8-2D473E3F37E3}" dt="2023-06-14T06:54:13.235" v="967" actId="26606"/>
          <ac:picMkLst>
            <pc:docMk/>
            <pc:sldMk cId="2220191052" sldId="288"/>
            <ac:picMk id="11" creationId="{4F0D1305-E3D1-4D06-A40D-00EA2EC6BC4A}"/>
          </ac:picMkLst>
        </pc:picChg>
        <pc:picChg chg="add mod">
          <ac:chgData name="Nick Babak" userId="1176b93e3a85c6db" providerId="LiveId" clId="{212BA609-1366-448C-96A8-2D473E3F37E3}" dt="2023-06-14T06:54:13.235" v="967" actId="26606"/>
          <ac:picMkLst>
            <pc:docMk/>
            <pc:sldMk cId="2220191052" sldId="288"/>
            <ac:picMk id="13" creationId="{A8F11F23-4FAC-A81A-DD80-33DBB879B6E6}"/>
          </ac:picMkLst>
        </pc:picChg>
        <pc:picChg chg="add mod">
          <ac:chgData name="Nick Babak" userId="1176b93e3a85c6db" providerId="LiveId" clId="{212BA609-1366-448C-96A8-2D473E3F37E3}" dt="2023-06-14T06:54:13.235" v="967" actId="26606"/>
          <ac:picMkLst>
            <pc:docMk/>
            <pc:sldMk cId="2220191052" sldId="288"/>
            <ac:picMk id="15" creationId="{4BC3FAB1-7C17-FA00-AE38-21437C85B66E}"/>
          </ac:picMkLst>
        </pc:picChg>
      </pc:sldChg>
      <pc:sldChg chg="addSp delSp modSp new mod setBg setClrOvrMap">
        <pc:chgData name="Nick Babak" userId="1176b93e3a85c6db" providerId="LiveId" clId="{212BA609-1366-448C-96A8-2D473E3F37E3}" dt="2023-06-14T07:03:30.835" v="1134" actId="20577"/>
        <pc:sldMkLst>
          <pc:docMk/>
          <pc:sldMk cId="2603879209" sldId="289"/>
        </pc:sldMkLst>
        <pc:spChg chg="del mod ord">
          <ac:chgData name="Nick Babak" userId="1176b93e3a85c6db" providerId="LiveId" clId="{212BA609-1366-448C-96A8-2D473E3F37E3}" dt="2023-06-14T07:01:16.437" v="1092" actId="478"/>
          <ac:spMkLst>
            <pc:docMk/>
            <pc:sldMk cId="2603879209" sldId="289"/>
            <ac:spMk id="2" creationId="{2FED161B-B4F9-2130-4172-50FEDD2497D2}"/>
          </ac:spMkLst>
        </pc:spChg>
        <pc:spChg chg="mod ord">
          <ac:chgData name="Nick Babak" userId="1176b93e3a85c6db" providerId="LiveId" clId="{212BA609-1366-448C-96A8-2D473E3F37E3}" dt="2023-06-14T07:03:30.835" v="1134" actId="20577"/>
          <ac:spMkLst>
            <pc:docMk/>
            <pc:sldMk cId="2603879209" sldId="289"/>
            <ac:spMk id="3" creationId="{51FF8ADD-1332-B080-4542-8EAC53BDD4A7}"/>
          </ac:spMkLst>
        </pc:spChg>
        <pc:spChg chg="add del">
          <ac:chgData name="Nick Babak" userId="1176b93e3a85c6db" providerId="LiveId" clId="{212BA609-1366-448C-96A8-2D473E3F37E3}" dt="2023-06-14T06:55:29.895" v="1000" actId="26606"/>
          <ac:spMkLst>
            <pc:docMk/>
            <pc:sldMk cId="2603879209" sldId="289"/>
            <ac:spMk id="5" creationId="{E4252E4B-CE89-EFDB-3A12-351C533FB1C3}"/>
          </ac:spMkLst>
        </pc:spChg>
        <pc:spChg chg="add del mod">
          <ac:chgData name="Nick Babak" userId="1176b93e3a85c6db" providerId="LiveId" clId="{212BA609-1366-448C-96A8-2D473E3F37E3}" dt="2023-06-14T06:57:45.281" v="1030" actId="21"/>
          <ac:spMkLst>
            <pc:docMk/>
            <pc:sldMk cId="2603879209" sldId="289"/>
            <ac:spMk id="9" creationId="{5F98424F-1D78-19BB-96D3-7C437E984E0C}"/>
          </ac:spMkLst>
        </pc:spChg>
        <pc:spChg chg="add del">
          <ac:chgData name="Nick Babak" userId="1176b93e3a85c6db" providerId="LiveId" clId="{212BA609-1366-448C-96A8-2D473E3F37E3}" dt="2023-06-14T06:56:59.856" v="1024" actId="26606"/>
          <ac:spMkLst>
            <pc:docMk/>
            <pc:sldMk cId="2603879209" sldId="289"/>
            <ac:spMk id="12" creationId="{954AB742-44A6-4CDD-B54A-818846AF8FF8}"/>
          </ac:spMkLst>
        </pc:spChg>
        <pc:spChg chg="add del">
          <ac:chgData name="Nick Babak" userId="1176b93e3a85c6db" providerId="LiveId" clId="{212BA609-1366-448C-96A8-2D473E3F37E3}" dt="2023-06-14T06:56:59.856" v="1024" actId="26606"/>
          <ac:spMkLst>
            <pc:docMk/>
            <pc:sldMk cId="2603879209" sldId="289"/>
            <ac:spMk id="14" creationId="{F81730B4-0490-4139-BC05-736CF5AEA14B}"/>
          </ac:spMkLst>
        </pc:spChg>
        <pc:spChg chg="add del">
          <ac:chgData name="Nick Babak" userId="1176b93e3a85c6db" providerId="LiveId" clId="{212BA609-1366-448C-96A8-2D473E3F37E3}" dt="2023-06-14T06:56:59.856" v="1024" actId="26606"/>
          <ac:spMkLst>
            <pc:docMk/>
            <pc:sldMk cId="2603879209" sldId="289"/>
            <ac:spMk id="16" creationId="{760238CA-FF59-4971-BD4D-DC935326901E}"/>
          </ac:spMkLst>
        </pc:spChg>
        <pc:spChg chg="add del">
          <ac:chgData name="Nick Babak" userId="1176b93e3a85c6db" providerId="LiveId" clId="{212BA609-1366-448C-96A8-2D473E3F37E3}" dt="2023-06-14T06:56:59.856" v="1024" actId="26606"/>
          <ac:spMkLst>
            <pc:docMk/>
            <pc:sldMk cId="2603879209" sldId="289"/>
            <ac:spMk id="18" creationId="{7CD146BF-5056-4999-960C-070E636E7C26}"/>
          </ac:spMkLst>
        </pc:spChg>
        <pc:spChg chg="add del">
          <ac:chgData name="Nick Babak" userId="1176b93e3a85c6db" providerId="LiveId" clId="{212BA609-1366-448C-96A8-2D473E3F37E3}" dt="2023-06-14T06:55:55.955" v="1003" actId="26606"/>
          <ac:spMkLst>
            <pc:docMk/>
            <pc:sldMk cId="2603879209" sldId="289"/>
            <ac:spMk id="23" creationId="{9D25F302-27C5-414F-97F8-6EA0A6C028BA}"/>
          </ac:spMkLst>
        </pc:spChg>
        <pc:spChg chg="add del">
          <ac:chgData name="Nick Babak" userId="1176b93e3a85c6db" providerId="LiveId" clId="{212BA609-1366-448C-96A8-2D473E3F37E3}" dt="2023-06-14T06:55:55.955" v="1003" actId="26606"/>
          <ac:spMkLst>
            <pc:docMk/>
            <pc:sldMk cId="2603879209" sldId="289"/>
            <ac:spMk id="25" creationId="{07F55414-177D-453E-A7F6-BB9F7FE10C4C}"/>
          </ac:spMkLst>
        </pc:spChg>
        <pc:spChg chg="add del">
          <ac:chgData name="Nick Babak" userId="1176b93e3a85c6db" providerId="LiveId" clId="{212BA609-1366-448C-96A8-2D473E3F37E3}" dt="2023-06-14T06:55:55.955" v="1003" actId="26606"/>
          <ac:spMkLst>
            <pc:docMk/>
            <pc:sldMk cId="2603879209" sldId="289"/>
            <ac:spMk id="27" creationId="{830A36F8-48C2-4842-A87B-8CE8DF4E7FD2}"/>
          </ac:spMkLst>
        </pc:spChg>
        <pc:spChg chg="add del">
          <ac:chgData name="Nick Babak" userId="1176b93e3a85c6db" providerId="LiveId" clId="{212BA609-1366-448C-96A8-2D473E3F37E3}" dt="2023-06-14T06:55:55.955" v="1003" actId="26606"/>
          <ac:spMkLst>
            <pc:docMk/>
            <pc:sldMk cId="2603879209" sldId="289"/>
            <ac:spMk id="29" creationId="{8F451A30-466B-4996-9BA5-CD6ABCC6D558}"/>
          </ac:spMkLst>
        </pc:spChg>
        <pc:spChg chg="add del">
          <ac:chgData name="Nick Babak" userId="1176b93e3a85c6db" providerId="LiveId" clId="{212BA609-1366-448C-96A8-2D473E3F37E3}" dt="2023-06-14T06:56:03.451" v="1005" actId="26606"/>
          <ac:spMkLst>
            <pc:docMk/>
            <pc:sldMk cId="2603879209" sldId="289"/>
            <ac:spMk id="31" creationId="{55C01129-3453-464D-A870-ED71C6E89D60}"/>
          </ac:spMkLst>
        </pc:spChg>
        <pc:spChg chg="add del">
          <ac:chgData name="Nick Babak" userId="1176b93e3a85c6db" providerId="LiveId" clId="{212BA609-1366-448C-96A8-2D473E3F37E3}" dt="2023-06-14T06:56:03.451" v="1005" actId="26606"/>
          <ac:spMkLst>
            <pc:docMk/>
            <pc:sldMk cId="2603879209" sldId="289"/>
            <ac:spMk id="32" creationId="{9D2781A6-5C82-4764-B489-F9A599C0A7EB}"/>
          </ac:spMkLst>
        </pc:spChg>
        <pc:spChg chg="add del">
          <ac:chgData name="Nick Babak" userId="1176b93e3a85c6db" providerId="LiveId" clId="{212BA609-1366-448C-96A8-2D473E3F37E3}" dt="2023-06-14T06:56:05.587" v="1007" actId="26606"/>
          <ac:spMkLst>
            <pc:docMk/>
            <pc:sldMk cId="2603879209" sldId="289"/>
            <ac:spMk id="34" creationId="{49724451-1817-47EC-8F8A-7534815277C6}"/>
          </ac:spMkLst>
        </pc:spChg>
        <pc:spChg chg="add del">
          <ac:chgData name="Nick Babak" userId="1176b93e3a85c6db" providerId="LiveId" clId="{212BA609-1366-448C-96A8-2D473E3F37E3}" dt="2023-06-14T06:56:05.587" v="1007" actId="26606"/>
          <ac:spMkLst>
            <pc:docMk/>
            <pc:sldMk cId="2603879209" sldId="289"/>
            <ac:spMk id="35" creationId="{1972FFF2-19E8-4ABA-8DF0-DF0BB9CA0F44}"/>
          </ac:spMkLst>
        </pc:spChg>
        <pc:spChg chg="add del">
          <ac:chgData name="Nick Babak" userId="1176b93e3a85c6db" providerId="LiveId" clId="{212BA609-1366-448C-96A8-2D473E3F37E3}" dt="2023-06-14T06:56:05.587" v="1007" actId="26606"/>
          <ac:spMkLst>
            <pc:docMk/>
            <pc:sldMk cId="2603879209" sldId="289"/>
            <ac:spMk id="36" creationId="{D675D8C3-7329-47B0-9782-C66F095D7366}"/>
          </ac:spMkLst>
        </pc:spChg>
        <pc:spChg chg="add del">
          <ac:chgData name="Nick Babak" userId="1176b93e3a85c6db" providerId="LiveId" clId="{212BA609-1366-448C-96A8-2D473E3F37E3}" dt="2023-06-14T06:56:05.587" v="1007" actId="26606"/>
          <ac:spMkLst>
            <pc:docMk/>
            <pc:sldMk cId="2603879209" sldId="289"/>
            <ac:spMk id="37" creationId="{CB077B7C-FE7A-4C81-92C6-F20D2AE425E1}"/>
          </ac:spMkLst>
        </pc:spChg>
        <pc:spChg chg="add del">
          <ac:chgData name="Nick Babak" userId="1176b93e3a85c6db" providerId="LiveId" clId="{212BA609-1366-448C-96A8-2D473E3F37E3}" dt="2023-06-14T06:56:22.684" v="1009" actId="26606"/>
          <ac:spMkLst>
            <pc:docMk/>
            <pc:sldMk cId="2603879209" sldId="289"/>
            <ac:spMk id="39" creationId="{4CBC69AF-AE9D-43C7-A183-244646418BB4}"/>
          </ac:spMkLst>
        </pc:spChg>
        <pc:spChg chg="add del">
          <ac:chgData name="Nick Babak" userId="1176b93e3a85c6db" providerId="LiveId" clId="{212BA609-1366-448C-96A8-2D473E3F37E3}" dt="2023-06-14T06:56:22.684" v="1009" actId="26606"/>
          <ac:spMkLst>
            <pc:docMk/>
            <pc:sldMk cId="2603879209" sldId="289"/>
            <ac:spMk id="40" creationId="{BE64232A-D912-4882-BF58-104918115741}"/>
          </ac:spMkLst>
        </pc:spChg>
        <pc:spChg chg="add del">
          <ac:chgData name="Nick Babak" userId="1176b93e3a85c6db" providerId="LiveId" clId="{212BA609-1366-448C-96A8-2D473E3F37E3}" dt="2023-06-14T06:56:22.684" v="1009" actId="26606"/>
          <ac:spMkLst>
            <pc:docMk/>
            <pc:sldMk cId="2603879209" sldId="289"/>
            <ac:spMk id="41" creationId="{E8E4E9D8-6D9C-4646-83A2-11844D84EAE4}"/>
          </ac:spMkLst>
        </pc:spChg>
        <pc:spChg chg="add del">
          <ac:chgData name="Nick Babak" userId="1176b93e3a85c6db" providerId="LiveId" clId="{212BA609-1366-448C-96A8-2D473E3F37E3}" dt="2023-06-14T06:56:24.643" v="1011" actId="26606"/>
          <ac:spMkLst>
            <pc:docMk/>
            <pc:sldMk cId="2603879209" sldId="289"/>
            <ac:spMk id="43" creationId="{6D731904-7733-45B0-902C-289497204C19}"/>
          </ac:spMkLst>
        </pc:spChg>
        <pc:spChg chg="add del">
          <ac:chgData name="Nick Babak" userId="1176b93e3a85c6db" providerId="LiveId" clId="{212BA609-1366-448C-96A8-2D473E3F37E3}" dt="2023-06-14T06:56:24.643" v="1011" actId="26606"/>
          <ac:spMkLst>
            <pc:docMk/>
            <pc:sldMk cId="2603879209" sldId="289"/>
            <ac:spMk id="44" creationId="{504E6397-35D7-4AEC-9DA9-B7F6B12B88A5}"/>
          </ac:spMkLst>
        </pc:spChg>
        <pc:spChg chg="add del">
          <ac:chgData name="Nick Babak" userId="1176b93e3a85c6db" providerId="LiveId" clId="{212BA609-1366-448C-96A8-2D473E3F37E3}" dt="2023-06-14T06:56:24.643" v="1011" actId="26606"/>
          <ac:spMkLst>
            <pc:docMk/>
            <pc:sldMk cId="2603879209" sldId="289"/>
            <ac:spMk id="45" creationId="{62C5A04F-2AEB-4631-8314-A8B812E1EC8E}"/>
          </ac:spMkLst>
        </pc:spChg>
        <pc:spChg chg="add del">
          <ac:chgData name="Nick Babak" userId="1176b93e3a85c6db" providerId="LiveId" clId="{212BA609-1366-448C-96A8-2D473E3F37E3}" dt="2023-06-14T06:56:24.643" v="1011" actId="26606"/>
          <ac:spMkLst>
            <pc:docMk/>
            <pc:sldMk cId="2603879209" sldId="289"/>
            <ac:spMk id="46" creationId="{4B2B1C70-BF3F-41BD-871B-63D8F911F77B}"/>
          </ac:spMkLst>
        </pc:spChg>
        <pc:spChg chg="add del">
          <ac:chgData name="Nick Babak" userId="1176b93e3a85c6db" providerId="LiveId" clId="{212BA609-1366-448C-96A8-2D473E3F37E3}" dt="2023-06-14T06:56:40.036" v="1013" actId="26606"/>
          <ac:spMkLst>
            <pc:docMk/>
            <pc:sldMk cId="2603879209" sldId="289"/>
            <ac:spMk id="48" creationId="{55C01129-3453-464D-A870-ED71C6E89D60}"/>
          </ac:spMkLst>
        </pc:spChg>
        <pc:spChg chg="add del">
          <ac:chgData name="Nick Babak" userId="1176b93e3a85c6db" providerId="LiveId" clId="{212BA609-1366-448C-96A8-2D473E3F37E3}" dt="2023-06-14T06:56:40.036" v="1013" actId="26606"/>
          <ac:spMkLst>
            <pc:docMk/>
            <pc:sldMk cId="2603879209" sldId="289"/>
            <ac:spMk id="49" creationId="{9D2781A6-5C82-4764-B489-F9A599C0A7EB}"/>
          </ac:spMkLst>
        </pc:spChg>
        <pc:spChg chg="add del">
          <ac:chgData name="Nick Babak" userId="1176b93e3a85c6db" providerId="LiveId" clId="{212BA609-1366-448C-96A8-2D473E3F37E3}" dt="2023-06-14T06:56:42.283" v="1015" actId="26606"/>
          <ac:spMkLst>
            <pc:docMk/>
            <pc:sldMk cId="2603879209" sldId="289"/>
            <ac:spMk id="51" creationId="{21516CB1-E8C8-4751-B6A6-46B2D1E72A61}"/>
          </ac:spMkLst>
        </pc:spChg>
        <pc:spChg chg="add del">
          <ac:chgData name="Nick Babak" userId="1176b93e3a85c6db" providerId="LiveId" clId="{212BA609-1366-448C-96A8-2D473E3F37E3}" dt="2023-06-14T06:56:42.283" v="1015" actId="26606"/>
          <ac:spMkLst>
            <pc:docMk/>
            <pc:sldMk cId="2603879209" sldId="289"/>
            <ac:spMk id="52" creationId="{90C0C0D1-E79A-41FF-8322-256F6DD1499B}"/>
          </ac:spMkLst>
        </pc:spChg>
        <pc:spChg chg="add del">
          <ac:chgData name="Nick Babak" userId="1176b93e3a85c6db" providerId="LiveId" clId="{212BA609-1366-448C-96A8-2D473E3F37E3}" dt="2023-06-14T06:56:42.283" v="1015" actId="26606"/>
          <ac:spMkLst>
            <pc:docMk/>
            <pc:sldMk cId="2603879209" sldId="289"/>
            <ac:spMk id="53" creationId="{395FA420-5595-49D1-9D5F-79EC43B55574}"/>
          </ac:spMkLst>
        </pc:spChg>
        <pc:spChg chg="add del">
          <ac:chgData name="Nick Babak" userId="1176b93e3a85c6db" providerId="LiveId" clId="{212BA609-1366-448C-96A8-2D473E3F37E3}" dt="2023-06-14T06:56:48.147" v="1017" actId="26606"/>
          <ac:spMkLst>
            <pc:docMk/>
            <pc:sldMk cId="2603879209" sldId="289"/>
            <ac:spMk id="55" creationId="{F35DB090-93B5-4581-8D71-BB3839684BFF}"/>
          </ac:spMkLst>
        </pc:spChg>
        <pc:spChg chg="add del">
          <ac:chgData name="Nick Babak" userId="1176b93e3a85c6db" providerId="LiveId" clId="{212BA609-1366-448C-96A8-2D473E3F37E3}" dt="2023-06-14T06:56:48.147" v="1017" actId="26606"/>
          <ac:spMkLst>
            <pc:docMk/>
            <pc:sldMk cId="2603879209" sldId="289"/>
            <ac:spMk id="56" creationId="{A0DE92DF-4769-4DE9-93FD-EE31271850CA}"/>
          </ac:spMkLst>
        </pc:spChg>
        <pc:spChg chg="add del">
          <ac:chgData name="Nick Babak" userId="1176b93e3a85c6db" providerId="LiveId" clId="{212BA609-1366-448C-96A8-2D473E3F37E3}" dt="2023-06-14T06:56:51.524" v="1019" actId="26606"/>
          <ac:spMkLst>
            <pc:docMk/>
            <pc:sldMk cId="2603879209" sldId="289"/>
            <ac:spMk id="58" creationId="{5EF17487-C386-4F99-B5EB-4FD3DF4236B2}"/>
          </ac:spMkLst>
        </pc:spChg>
        <pc:spChg chg="add del">
          <ac:chgData name="Nick Babak" userId="1176b93e3a85c6db" providerId="LiveId" clId="{212BA609-1366-448C-96A8-2D473E3F37E3}" dt="2023-06-14T06:56:51.524" v="1019" actId="26606"/>
          <ac:spMkLst>
            <pc:docMk/>
            <pc:sldMk cId="2603879209" sldId="289"/>
            <ac:spMk id="59" creationId="{A0DE92DF-4769-4DE9-93FD-EE31271850CA}"/>
          </ac:spMkLst>
        </pc:spChg>
        <pc:spChg chg="add del">
          <ac:chgData name="Nick Babak" userId="1176b93e3a85c6db" providerId="LiveId" clId="{212BA609-1366-448C-96A8-2D473E3F37E3}" dt="2023-06-14T06:56:54.324" v="1021" actId="26606"/>
          <ac:spMkLst>
            <pc:docMk/>
            <pc:sldMk cId="2603879209" sldId="289"/>
            <ac:spMk id="61" creationId="{C0A1ED06-4733-4020-9C60-81D4D801408D}"/>
          </ac:spMkLst>
        </pc:spChg>
        <pc:spChg chg="add del">
          <ac:chgData name="Nick Babak" userId="1176b93e3a85c6db" providerId="LiveId" clId="{212BA609-1366-448C-96A8-2D473E3F37E3}" dt="2023-06-14T06:56:54.324" v="1021" actId="26606"/>
          <ac:spMkLst>
            <pc:docMk/>
            <pc:sldMk cId="2603879209" sldId="289"/>
            <ac:spMk id="62" creationId="{B0CA3509-3AF9-45FE-93ED-57BB5D5E8E07}"/>
          </ac:spMkLst>
        </pc:spChg>
        <pc:spChg chg="add del">
          <ac:chgData name="Nick Babak" userId="1176b93e3a85c6db" providerId="LiveId" clId="{212BA609-1366-448C-96A8-2D473E3F37E3}" dt="2023-06-14T06:56:59.852" v="1023" actId="26606"/>
          <ac:spMkLst>
            <pc:docMk/>
            <pc:sldMk cId="2603879209" sldId="289"/>
            <ac:spMk id="64" creationId="{DB90EDA9-2517-46EC-B6D4-3918D04786C1}"/>
          </ac:spMkLst>
        </pc:spChg>
        <pc:spChg chg="add del">
          <ac:chgData name="Nick Babak" userId="1176b93e3a85c6db" providerId="LiveId" clId="{212BA609-1366-448C-96A8-2D473E3F37E3}" dt="2023-06-14T06:56:59.852" v="1023" actId="26606"/>
          <ac:spMkLst>
            <pc:docMk/>
            <pc:sldMk cId="2603879209" sldId="289"/>
            <ac:spMk id="65" creationId="{D449B1F2-532C-44C7-8AC7-28EA15EE02CB}"/>
          </ac:spMkLst>
        </pc:spChg>
        <pc:spChg chg="add del">
          <ac:chgData name="Nick Babak" userId="1176b93e3a85c6db" providerId="LiveId" clId="{212BA609-1366-448C-96A8-2D473E3F37E3}" dt="2023-06-14T06:56:59.852" v="1023" actId="26606"/>
          <ac:spMkLst>
            <pc:docMk/>
            <pc:sldMk cId="2603879209" sldId="289"/>
            <ac:spMk id="66" creationId="{EE7D3784-5CF9-4282-9B1C-523957852BF6}"/>
          </ac:spMkLst>
        </pc:spChg>
        <pc:spChg chg="add del">
          <ac:chgData name="Nick Babak" userId="1176b93e3a85c6db" providerId="LiveId" clId="{212BA609-1366-448C-96A8-2D473E3F37E3}" dt="2023-06-14T07:00:19.528" v="1076" actId="26606"/>
          <ac:spMkLst>
            <pc:docMk/>
            <pc:sldMk cId="2603879209" sldId="289"/>
            <ac:spMk id="68" creationId="{26CAED0A-2A45-4C9C-BCDD-21A8A092C5F3}"/>
          </ac:spMkLst>
        </pc:spChg>
        <pc:spChg chg="add del">
          <ac:chgData name="Nick Babak" userId="1176b93e3a85c6db" providerId="LiveId" clId="{212BA609-1366-448C-96A8-2D473E3F37E3}" dt="2023-06-14T07:00:19.528" v="1076" actId="26606"/>
          <ac:spMkLst>
            <pc:docMk/>
            <pc:sldMk cId="2603879209" sldId="289"/>
            <ac:spMk id="69" creationId="{3A9A4357-BD1D-4622-A4FE-766E6AB8DE84}"/>
          </ac:spMkLst>
        </pc:spChg>
        <pc:spChg chg="add del">
          <ac:chgData name="Nick Babak" userId="1176b93e3a85c6db" providerId="LiveId" clId="{212BA609-1366-448C-96A8-2D473E3F37E3}" dt="2023-06-14T07:00:19.528" v="1076" actId="26606"/>
          <ac:spMkLst>
            <pc:docMk/>
            <pc:sldMk cId="2603879209" sldId="289"/>
            <ac:spMk id="70" creationId="{E659831F-0D9A-4C63-9EBB-8435B85A440F}"/>
          </ac:spMkLst>
        </pc:spChg>
        <pc:spChg chg="add del">
          <ac:chgData name="Nick Babak" userId="1176b93e3a85c6db" providerId="LiveId" clId="{212BA609-1366-448C-96A8-2D473E3F37E3}" dt="2023-06-14T07:00:19.528" v="1076" actId="26606"/>
          <ac:spMkLst>
            <pc:docMk/>
            <pc:sldMk cId="2603879209" sldId="289"/>
            <ac:spMk id="71" creationId="{E6995CE5-F890-4ABA-82A2-26507CE8D2A3}"/>
          </ac:spMkLst>
        </pc:spChg>
        <pc:spChg chg="add del">
          <ac:chgData name="Nick Babak" userId="1176b93e3a85c6db" providerId="LiveId" clId="{212BA609-1366-448C-96A8-2D473E3F37E3}" dt="2023-06-14T07:00:09.813" v="1069" actId="26606"/>
          <ac:spMkLst>
            <pc:docMk/>
            <pc:sldMk cId="2603879209" sldId="289"/>
            <ac:spMk id="76" creationId="{B85868FD-88B9-4C71-B8D3-B98BC6A82224}"/>
          </ac:spMkLst>
        </pc:spChg>
        <pc:spChg chg="add del">
          <ac:chgData name="Nick Babak" userId="1176b93e3a85c6db" providerId="LiveId" clId="{212BA609-1366-448C-96A8-2D473E3F37E3}" dt="2023-06-14T07:00:09.813" v="1069" actId="26606"/>
          <ac:spMkLst>
            <pc:docMk/>
            <pc:sldMk cId="2603879209" sldId="289"/>
            <ac:spMk id="78" creationId="{B194B217-6061-4232-9B8A-7CF4AB7F7231}"/>
          </ac:spMkLst>
        </pc:spChg>
        <pc:spChg chg="add del">
          <ac:chgData name="Nick Babak" userId="1176b93e3a85c6db" providerId="LiveId" clId="{212BA609-1366-448C-96A8-2D473E3F37E3}" dt="2023-06-14T07:00:09.813" v="1069" actId="26606"/>
          <ac:spMkLst>
            <pc:docMk/>
            <pc:sldMk cId="2603879209" sldId="289"/>
            <ac:spMk id="80" creationId="{2FCEB626-6AB9-45A4-964E-1178CE45D186}"/>
          </ac:spMkLst>
        </pc:spChg>
        <pc:spChg chg="add del">
          <ac:chgData name="Nick Babak" userId="1176b93e3a85c6db" providerId="LiveId" clId="{212BA609-1366-448C-96A8-2D473E3F37E3}" dt="2023-06-14T07:00:09.813" v="1069" actId="26606"/>
          <ac:spMkLst>
            <pc:docMk/>
            <pc:sldMk cId="2603879209" sldId="289"/>
            <ac:spMk id="82" creationId="{5B615325-3972-496C-A9A8-FFA82A80B236}"/>
          </ac:spMkLst>
        </pc:spChg>
        <pc:spChg chg="add del">
          <ac:chgData name="Nick Babak" userId="1176b93e3a85c6db" providerId="LiveId" clId="{212BA609-1366-448C-96A8-2D473E3F37E3}" dt="2023-06-14T07:00:09.813" v="1069" actId="26606"/>
          <ac:spMkLst>
            <pc:docMk/>
            <pc:sldMk cId="2603879209" sldId="289"/>
            <ac:spMk id="84" creationId="{1F638196-314B-4FE4-9D64-43E9DD240741}"/>
          </ac:spMkLst>
        </pc:spChg>
        <pc:spChg chg="add del">
          <ac:chgData name="Nick Babak" userId="1176b93e3a85c6db" providerId="LiveId" clId="{212BA609-1366-448C-96A8-2D473E3F37E3}" dt="2023-06-14T07:00:09.813" v="1069" actId="26606"/>
          <ac:spMkLst>
            <pc:docMk/>
            <pc:sldMk cId="2603879209" sldId="289"/>
            <ac:spMk id="86" creationId="{A984C3BE-0DEB-40FD-9890-2DDC970E2195}"/>
          </ac:spMkLst>
        </pc:spChg>
        <pc:spChg chg="add del">
          <ac:chgData name="Nick Babak" userId="1176b93e3a85c6db" providerId="LiveId" clId="{212BA609-1366-448C-96A8-2D473E3F37E3}" dt="2023-06-14T07:00:09.813" v="1069" actId="26606"/>
          <ac:spMkLst>
            <pc:docMk/>
            <pc:sldMk cId="2603879209" sldId="289"/>
            <ac:spMk id="88" creationId="{0249E35A-9D67-4CB0-819D-11E3750C0C30}"/>
          </ac:spMkLst>
        </pc:spChg>
        <pc:spChg chg="add del">
          <ac:chgData name="Nick Babak" userId="1176b93e3a85c6db" providerId="LiveId" clId="{212BA609-1366-448C-96A8-2D473E3F37E3}" dt="2023-06-14T07:00:11.227" v="1071" actId="26606"/>
          <ac:spMkLst>
            <pc:docMk/>
            <pc:sldMk cId="2603879209" sldId="289"/>
            <ac:spMk id="90" creationId="{64EA8300-EB66-48D4-A196-A59DD063AA67}"/>
          </ac:spMkLst>
        </pc:spChg>
        <pc:spChg chg="add del">
          <ac:chgData name="Nick Babak" userId="1176b93e3a85c6db" providerId="LiveId" clId="{212BA609-1366-448C-96A8-2D473E3F37E3}" dt="2023-06-14T07:00:11.227" v="1071" actId="26606"/>
          <ac:spMkLst>
            <pc:docMk/>
            <pc:sldMk cId="2603879209" sldId="289"/>
            <ac:spMk id="91" creationId="{70A48D59-8581-41F7-B529-F4617FE07A9A}"/>
          </ac:spMkLst>
        </pc:spChg>
        <pc:spChg chg="add del">
          <ac:chgData name="Nick Babak" userId="1176b93e3a85c6db" providerId="LiveId" clId="{212BA609-1366-448C-96A8-2D473E3F37E3}" dt="2023-06-14T07:00:11.227" v="1071" actId="26606"/>
          <ac:spMkLst>
            <pc:docMk/>
            <pc:sldMk cId="2603879209" sldId="289"/>
            <ac:spMk id="92" creationId="{9DD005C1-8C51-42D6-9BEE-B9B83849743D}"/>
          </ac:spMkLst>
        </pc:spChg>
        <pc:spChg chg="add del">
          <ac:chgData name="Nick Babak" userId="1176b93e3a85c6db" providerId="LiveId" clId="{212BA609-1366-448C-96A8-2D473E3F37E3}" dt="2023-06-14T07:00:14.539" v="1073" actId="26606"/>
          <ac:spMkLst>
            <pc:docMk/>
            <pc:sldMk cId="2603879209" sldId="289"/>
            <ac:spMk id="95" creationId="{09C509D2-0C1A-47B8-89C1-D3AB17D45256}"/>
          </ac:spMkLst>
        </pc:spChg>
        <pc:spChg chg="add del">
          <ac:chgData name="Nick Babak" userId="1176b93e3a85c6db" providerId="LiveId" clId="{212BA609-1366-448C-96A8-2D473E3F37E3}" dt="2023-06-14T07:00:19.524" v="1075" actId="26606"/>
          <ac:spMkLst>
            <pc:docMk/>
            <pc:sldMk cId="2603879209" sldId="289"/>
            <ac:spMk id="97" creationId="{9C54E95E-EF2B-4F27-9DF4-29FCA95168FB}"/>
          </ac:spMkLst>
        </pc:spChg>
        <pc:spChg chg="add del">
          <ac:chgData name="Nick Babak" userId="1176b93e3a85c6db" providerId="LiveId" clId="{212BA609-1366-448C-96A8-2D473E3F37E3}" dt="2023-06-14T07:00:19.524" v="1075" actId="26606"/>
          <ac:spMkLst>
            <pc:docMk/>
            <pc:sldMk cId="2603879209" sldId="289"/>
            <ac:spMk id="98" creationId="{B8AF3F2D-63F1-4537-ADE7-A62A71AE9555}"/>
          </ac:spMkLst>
        </pc:spChg>
        <pc:spChg chg="add del">
          <ac:chgData name="Nick Babak" userId="1176b93e3a85c6db" providerId="LiveId" clId="{212BA609-1366-448C-96A8-2D473E3F37E3}" dt="2023-06-14T07:01:10.298" v="1091" actId="26606"/>
          <ac:spMkLst>
            <pc:docMk/>
            <pc:sldMk cId="2603879209" sldId="289"/>
            <ac:spMk id="100" creationId="{A2679492-7988-4050-9056-542444452411}"/>
          </ac:spMkLst>
        </pc:spChg>
        <pc:spChg chg="add del">
          <ac:chgData name="Nick Babak" userId="1176b93e3a85c6db" providerId="LiveId" clId="{212BA609-1366-448C-96A8-2D473E3F37E3}" dt="2023-06-14T07:01:10.298" v="1091" actId="26606"/>
          <ac:spMkLst>
            <pc:docMk/>
            <pc:sldMk cId="2603879209" sldId="289"/>
            <ac:spMk id="101" creationId="{B091B163-7D61-4891-ABCF-5C13D9C418D0}"/>
          </ac:spMkLst>
        </pc:spChg>
        <pc:spChg chg="add del">
          <ac:chgData name="Nick Babak" userId="1176b93e3a85c6db" providerId="LiveId" clId="{212BA609-1366-448C-96A8-2D473E3F37E3}" dt="2023-06-14T07:00:48.061" v="1082" actId="26606"/>
          <ac:spMkLst>
            <pc:docMk/>
            <pc:sldMk cId="2603879209" sldId="289"/>
            <ac:spMk id="107" creationId="{3D7E4C9F-7EC2-4C52-9146-0E1435CC2D7C}"/>
          </ac:spMkLst>
        </pc:spChg>
        <pc:spChg chg="add del">
          <ac:chgData name="Nick Babak" userId="1176b93e3a85c6db" providerId="LiveId" clId="{212BA609-1366-448C-96A8-2D473E3F37E3}" dt="2023-06-14T07:00:48.061" v="1082" actId="26606"/>
          <ac:spMkLst>
            <pc:docMk/>
            <pc:sldMk cId="2603879209" sldId="289"/>
            <ac:spMk id="109" creationId="{E677BBB0-8A66-4619-B31B-5097655C5FF2}"/>
          </ac:spMkLst>
        </pc:spChg>
        <pc:spChg chg="add del">
          <ac:chgData name="Nick Babak" userId="1176b93e3a85c6db" providerId="LiveId" clId="{212BA609-1366-448C-96A8-2D473E3F37E3}" dt="2023-06-14T07:00:48.061" v="1082" actId="26606"/>
          <ac:spMkLst>
            <pc:docMk/>
            <pc:sldMk cId="2603879209" sldId="289"/>
            <ac:spMk id="111" creationId="{FB56C437-7CF8-4D2B-8C62-6F9CEA5611FA}"/>
          </ac:spMkLst>
        </pc:spChg>
        <pc:spChg chg="add del">
          <ac:chgData name="Nick Babak" userId="1176b93e3a85c6db" providerId="LiveId" clId="{212BA609-1366-448C-96A8-2D473E3F37E3}" dt="2023-06-14T07:00:48.061" v="1082" actId="26606"/>
          <ac:spMkLst>
            <pc:docMk/>
            <pc:sldMk cId="2603879209" sldId="289"/>
            <ac:spMk id="113" creationId="{288F414E-1A16-495F-8EF5-F55A4207EE48}"/>
          </ac:spMkLst>
        </pc:spChg>
        <pc:spChg chg="add del">
          <ac:chgData name="Nick Babak" userId="1176b93e3a85c6db" providerId="LiveId" clId="{212BA609-1366-448C-96A8-2D473E3F37E3}" dt="2023-06-14T07:00:51.236" v="1084" actId="26606"/>
          <ac:spMkLst>
            <pc:docMk/>
            <pc:sldMk cId="2603879209" sldId="289"/>
            <ac:spMk id="115" creationId="{6E25EB17-46B3-4AFD-B33A-4AEC7F63F283}"/>
          </ac:spMkLst>
        </pc:spChg>
        <pc:spChg chg="add del">
          <ac:chgData name="Nick Babak" userId="1176b93e3a85c6db" providerId="LiveId" clId="{212BA609-1366-448C-96A8-2D473E3F37E3}" dt="2023-06-14T07:00:51.236" v="1084" actId="26606"/>
          <ac:spMkLst>
            <pc:docMk/>
            <pc:sldMk cId="2603879209" sldId="289"/>
            <ac:spMk id="116" creationId="{481EABE0-FA8E-49A5-A966-F0539111C953}"/>
          </ac:spMkLst>
        </pc:spChg>
        <pc:spChg chg="add del">
          <ac:chgData name="Nick Babak" userId="1176b93e3a85c6db" providerId="LiveId" clId="{212BA609-1366-448C-96A8-2D473E3F37E3}" dt="2023-06-14T07:00:51.236" v="1084" actId="26606"/>
          <ac:spMkLst>
            <pc:docMk/>
            <pc:sldMk cId="2603879209" sldId="289"/>
            <ac:spMk id="117" creationId="{56A3E26D-73B1-468C-B97B-BC1815959759}"/>
          </ac:spMkLst>
        </pc:spChg>
        <pc:spChg chg="add del">
          <ac:chgData name="Nick Babak" userId="1176b93e3a85c6db" providerId="LiveId" clId="{212BA609-1366-448C-96A8-2D473E3F37E3}" dt="2023-06-14T07:01:00.725" v="1086" actId="26606"/>
          <ac:spMkLst>
            <pc:docMk/>
            <pc:sldMk cId="2603879209" sldId="289"/>
            <ac:spMk id="119" creationId="{A7AE9375-4664-4DB2-922D-2782A6E439AC}"/>
          </ac:spMkLst>
        </pc:spChg>
        <pc:spChg chg="add del">
          <ac:chgData name="Nick Babak" userId="1176b93e3a85c6db" providerId="LiveId" clId="{212BA609-1366-448C-96A8-2D473E3F37E3}" dt="2023-06-14T07:01:02.013" v="1088" actId="26606"/>
          <ac:spMkLst>
            <pc:docMk/>
            <pc:sldMk cId="2603879209" sldId="289"/>
            <ac:spMk id="123" creationId="{96EEF187-8434-4B76-BE40-006EEBB263CF}"/>
          </ac:spMkLst>
        </pc:spChg>
        <pc:spChg chg="add del">
          <ac:chgData name="Nick Babak" userId="1176b93e3a85c6db" providerId="LiveId" clId="{212BA609-1366-448C-96A8-2D473E3F37E3}" dt="2023-06-14T07:01:02.013" v="1088" actId="26606"/>
          <ac:spMkLst>
            <pc:docMk/>
            <pc:sldMk cId="2603879209" sldId="289"/>
            <ac:spMk id="124" creationId="{681CD866-52B5-4280-A92B-56BDFD1E9A12}"/>
          </ac:spMkLst>
        </pc:spChg>
        <pc:spChg chg="add del">
          <ac:chgData name="Nick Babak" userId="1176b93e3a85c6db" providerId="LiveId" clId="{212BA609-1366-448C-96A8-2D473E3F37E3}" dt="2023-06-14T07:01:10.293" v="1090" actId="26606"/>
          <ac:spMkLst>
            <pc:docMk/>
            <pc:sldMk cId="2603879209" sldId="289"/>
            <ac:spMk id="126" creationId="{615E9F7A-B64C-4192-8930-A05D1E23F324}"/>
          </ac:spMkLst>
        </pc:spChg>
        <pc:spChg chg="add del">
          <ac:chgData name="Nick Babak" userId="1176b93e3a85c6db" providerId="LiveId" clId="{212BA609-1366-448C-96A8-2D473E3F37E3}" dt="2023-06-14T07:01:10.293" v="1090" actId="26606"/>
          <ac:spMkLst>
            <pc:docMk/>
            <pc:sldMk cId="2603879209" sldId="289"/>
            <ac:spMk id="127" creationId="{793EB161-5CFE-4D7E-B34B-06C90F9B16B6}"/>
          </ac:spMkLst>
        </pc:spChg>
        <pc:spChg chg="add del">
          <ac:chgData name="Nick Babak" userId="1176b93e3a85c6db" providerId="LiveId" clId="{212BA609-1366-448C-96A8-2D473E3F37E3}" dt="2023-06-14T07:01:10.293" v="1090" actId="26606"/>
          <ac:spMkLst>
            <pc:docMk/>
            <pc:sldMk cId="2603879209" sldId="289"/>
            <ac:spMk id="128" creationId="{618147C2-BF02-44AA-81D8-FD7776FAB3C6}"/>
          </ac:spMkLst>
        </pc:spChg>
        <pc:spChg chg="add del">
          <ac:chgData name="Nick Babak" userId="1176b93e3a85c6db" providerId="LiveId" clId="{212BA609-1366-448C-96A8-2D473E3F37E3}" dt="2023-06-14T07:02:52.559" v="1115" actId="26606"/>
          <ac:spMkLst>
            <pc:docMk/>
            <pc:sldMk cId="2603879209" sldId="289"/>
            <ac:spMk id="130" creationId="{CAD82CDB-5509-455C-A2AC-DBC53F85A143}"/>
          </ac:spMkLst>
        </pc:spChg>
        <pc:spChg chg="add del">
          <ac:chgData name="Nick Babak" userId="1176b93e3a85c6db" providerId="LiveId" clId="{212BA609-1366-448C-96A8-2D473E3F37E3}" dt="2023-06-14T07:02:52.559" v="1115" actId="26606"/>
          <ac:spMkLst>
            <pc:docMk/>
            <pc:sldMk cId="2603879209" sldId="289"/>
            <ac:spMk id="131" creationId="{720D4FAC-7B9A-4A4F-8E53-071522870B7B}"/>
          </ac:spMkLst>
        </pc:spChg>
        <pc:spChg chg="add del">
          <ac:chgData name="Nick Babak" userId="1176b93e3a85c6db" providerId="LiveId" clId="{212BA609-1366-448C-96A8-2D473E3F37E3}" dt="2023-06-14T07:02:52.559" v="1115" actId="26606"/>
          <ac:spMkLst>
            <pc:docMk/>
            <pc:sldMk cId="2603879209" sldId="289"/>
            <ac:spMk id="132" creationId="{EDD2A13B-608C-4BE1-AC1F-62B2DAF76BF7}"/>
          </ac:spMkLst>
        </pc:spChg>
        <pc:spChg chg="add del">
          <ac:chgData name="Nick Babak" userId="1176b93e3a85c6db" providerId="LiveId" clId="{212BA609-1366-448C-96A8-2D473E3F37E3}" dt="2023-06-14T07:02:52.559" v="1115" actId="26606"/>
          <ac:spMkLst>
            <pc:docMk/>
            <pc:sldMk cId="2603879209" sldId="289"/>
            <ac:spMk id="133" creationId="{977038ED-F717-467A-8D75-D8441BB92668}"/>
          </ac:spMkLst>
        </pc:spChg>
        <pc:spChg chg="add del">
          <ac:chgData name="Nick Babak" userId="1176b93e3a85c6db" providerId="LiveId" clId="{212BA609-1366-448C-96A8-2D473E3F37E3}" dt="2023-06-14T07:01:30.489" v="1094" actId="26606"/>
          <ac:spMkLst>
            <pc:docMk/>
            <pc:sldMk cId="2603879209" sldId="289"/>
            <ac:spMk id="138" creationId="{C03DDB2E-68A6-4B69-8803-0A52B5921173}"/>
          </ac:spMkLst>
        </pc:spChg>
        <pc:spChg chg="add del">
          <ac:chgData name="Nick Babak" userId="1176b93e3a85c6db" providerId="LiveId" clId="{212BA609-1366-448C-96A8-2D473E3F37E3}" dt="2023-06-14T07:01:30.489" v="1094" actId="26606"/>
          <ac:spMkLst>
            <pc:docMk/>
            <pc:sldMk cId="2603879209" sldId="289"/>
            <ac:spMk id="140" creationId="{481EABE0-FA8E-49A5-A966-F0539111C953}"/>
          </ac:spMkLst>
        </pc:spChg>
        <pc:spChg chg="add del">
          <ac:chgData name="Nick Babak" userId="1176b93e3a85c6db" providerId="LiveId" clId="{212BA609-1366-448C-96A8-2D473E3F37E3}" dt="2023-06-14T07:01:30.489" v="1094" actId="26606"/>
          <ac:spMkLst>
            <pc:docMk/>
            <pc:sldMk cId="2603879209" sldId="289"/>
            <ac:spMk id="142" creationId="{56A3E26D-73B1-468C-B97B-BC1815959759}"/>
          </ac:spMkLst>
        </pc:spChg>
        <pc:spChg chg="add del">
          <ac:chgData name="Nick Babak" userId="1176b93e3a85c6db" providerId="LiveId" clId="{212BA609-1366-448C-96A8-2D473E3F37E3}" dt="2023-06-14T07:02:05.549" v="1104" actId="26606"/>
          <ac:spMkLst>
            <pc:docMk/>
            <pc:sldMk cId="2603879209" sldId="289"/>
            <ac:spMk id="144" creationId="{FE43805F-24A6-46A4-B19B-54F28347355C}"/>
          </ac:spMkLst>
        </pc:spChg>
        <pc:spChg chg="add del">
          <ac:chgData name="Nick Babak" userId="1176b93e3a85c6db" providerId="LiveId" clId="{212BA609-1366-448C-96A8-2D473E3F37E3}" dt="2023-06-14T07:01:52.596" v="1096" actId="26606"/>
          <ac:spMkLst>
            <pc:docMk/>
            <pc:sldMk cId="2603879209" sldId="289"/>
            <ac:spMk id="145" creationId="{913AE63C-D5B4-45D1-ACFC-648CFFCF9805}"/>
          </ac:spMkLst>
        </pc:spChg>
        <pc:spChg chg="add del">
          <ac:chgData name="Nick Babak" userId="1176b93e3a85c6db" providerId="LiveId" clId="{212BA609-1366-448C-96A8-2D473E3F37E3}" dt="2023-06-14T07:01:52.596" v="1096" actId="26606"/>
          <ac:spMkLst>
            <pc:docMk/>
            <pc:sldMk cId="2603879209" sldId="289"/>
            <ac:spMk id="154" creationId="{34DE9D20-D6C2-4834-9EE9-EC583F3FE571}"/>
          </ac:spMkLst>
        </pc:spChg>
        <pc:spChg chg="add del">
          <ac:chgData name="Nick Babak" userId="1176b93e3a85c6db" providerId="LiveId" clId="{212BA609-1366-448C-96A8-2D473E3F37E3}" dt="2023-06-14T07:01:53.500" v="1098" actId="26606"/>
          <ac:spMkLst>
            <pc:docMk/>
            <pc:sldMk cId="2603879209" sldId="289"/>
            <ac:spMk id="157" creationId="{7B60B114-A51C-42E3-9A8D-21C21071A4A8}"/>
          </ac:spMkLst>
        </pc:spChg>
        <pc:spChg chg="add del">
          <ac:chgData name="Nick Babak" userId="1176b93e3a85c6db" providerId="LiveId" clId="{212BA609-1366-448C-96A8-2D473E3F37E3}" dt="2023-06-14T07:01:53.500" v="1098" actId="26606"/>
          <ac:spMkLst>
            <pc:docMk/>
            <pc:sldMk cId="2603879209" sldId="289"/>
            <ac:spMk id="158" creationId="{A1A6B414-1D19-4586-8383-0B3BDE0A205F}"/>
          </ac:spMkLst>
        </pc:spChg>
        <pc:spChg chg="add del">
          <ac:chgData name="Nick Babak" userId="1176b93e3a85c6db" providerId="LiveId" clId="{212BA609-1366-448C-96A8-2D473E3F37E3}" dt="2023-06-14T07:01:53.500" v="1098" actId="26606"/>
          <ac:spMkLst>
            <pc:docMk/>
            <pc:sldMk cId="2603879209" sldId="289"/>
            <ac:spMk id="159" creationId="{8414D3ED-40C9-4391-BEA1-622CE47FB90D}"/>
          </ac:spMkLst>
        </pc:spChg>
        <pc:spChg chg="add del">
          <ac:chgData name="Nick Babak" userId="1176b93e3a85c6db" providerId="LiveId" clId="{212BA609-1366-448C-96A8-2D473E3F37E3}" dt="2023-06-14T07:01:53.500" v="1098" actId="26606"/>
          <ac:spMkLst>
            <pc:docMk/>
            <pc:sldMk cId="2603879209" sldId="289"/>
            <ac:spMk id="160" creationId="{1F7F5575-FC35-4612-B24D-902BC5577576}"/>
          </ac:spMkLst>
        </pc:spChg>
        <pc:spChg chg="add del">
          <ac:chgData name="Nick Babak" userId="1176b93e3a85c6db" providerId="LiveId" clId="{212BA609-1366-448C-96A8-2D473E3F37E3}" dt="2023-06-14T07:02:00.804" v="1100" actId="26606"/>
          <ac:spMkLst>
            <pc:docMk/>
            <pc:sldMk cId="2603879209" sldId="289"/>
            <ac:spMk id="162" creationId="{A7AE9375-4664-4DB2-922D-2782A6E439AC}"/>
          </ac:spMkLst>
        </pc:spChg>
        <pc:spChg chg="add del">
          <ac:chgData name="Nick Babak" userId="1176b93e3a85c6db" providerId="LiveId" clId="{212BA609-1366-448C-96A8-2D473E3F37E3}" dt="2023-06-14T07:02:03.683" v="1102" actId="26606"/>
          <ac:spMkLst>
            <pc:docMk/>
            <pc:sldMk cId="2603879209" sldId="289"/>
            <ac:spMk id="166" creationId="{A7AE9375-4664-4DB2-922D-2782A6E439AC}"/>
          </ac:spMkLst>
        </pc:spChg>
        <pc:spChg chg="add del">
          <ac:chgData name="Nick Babak" userId="1176b93e3a85c6db" providerId="LiveId" clId="{212BA609-1366-448C-96A8-2D473E3F37E3}" dt="2023-06-14T07:02:05.549" v="1104" actId="26606"/>
          <ac:spMkLst>
            <pc:docMk/>
            <pc:sldMk cId="2603879209" sldId="289"/>
            <ac:spMk id="170" creationId="{153860BD-2B77-4099-8348-E7AB857CDF6C}"/>
          </ac:spMkLst>
        </pc:spChg>
        <pc:spChg chg="add del">
          <ac:chgData name="Nick Babak" userId="1176b93e3a85c6db" providerId="LiveId" clId="{212BA609-1366-448C-96A8-2D473E3F37E3}" dt="2023-06-14T07:02:05.549" v="1104" actId="26606"/>
          <ac:spMkLst>
            <pc:docMk/>
            <pc:sldMk cId="2603879209" sldId="289"/>
            <ac:spMk id="171" creationId="{95C8260E-968F-44E8-A823-ABB431311926}"/>
          </ac:spMkLst>
        </pc:spChg>
        <pc:spChg chg="add del">
          <ac:chgData name="Nick Babak" userId="1176b93e3a85c6db" providerId="LiveId" clId="{212BA609-1366-448C-96A8-2D473E3F37E3}" dt="2023-06-14T07:02:05.549" v="1104" actId="26606"/>
          <ac:spMkLst>
            <pc:docMk/>
            <pc:sldMk cId="2603879209" sldId="289"/>
            <ac:spMk id="172" creationId="{2C1BBA94-3F40-40AA-8BB9-E69E25E537C1}"/>
          </ac:spMkLst>
        </pc:spChg>
        <pc:spChg chg="add del">
          <ac:chgData name="Nick Babak" userId="1176b93e3a85c6db" providerId="LiveId" clId="{212BA609-1366-448C-96A8-2D473E3F37E3}" dt="2023-06-14T07:02:14.188" v="1106" actId="26606"/>
          <ac:spMkLst>
            <pc:docMk/>
            <pc:sldMk cId="2603879209" sldId="289"/>
            <ac:spMk id="174" creationId="{876502C4-7D7E-426A-9005-82F32F2BFF33}"/>
          </ac:spMkLst>
        </pc:spChg>
        <pc:spChg chg="add del">
          <ac:chgData name="Nick Babak" userId="1176b93e3a85c6db" providerId="LiveId" clId="{212BA609-1366-448C-96A8-2D473E3F37E3}" dt="2023-06-14T07:02:14.188" v="1106" actId="26606"/>
          <ac:spMkLst>
            <pc:docMk/>
            <pc:sldMk cId="2603879209" sldId="289"/>
            <ac:spMk id="175" creationId="{742CA0AC-CC64-41C0-A0DD-13815E957E70}"/>
          </ac:spMkLst>
        </pc:spChg>
        <pc:spChg chg="add del">
          <ac:chgData name="Nick Babak" userId="1176b93e3a85c6db" providerId="LiveId" clId="{212BA609-1366-448C-96A8-2D473E3F37E3}" dt="2023-06-14T07:02:14.188" v="1106" actId="26606"/>
          <ac:spMkLst>
            <pc:docMk/>
            <pc:sldMk cId="2603879209" sldId="289"/>
            <ac:spMk id="176" creationId="{C724D673-8E36-4CE4-BE9A-83AD4B2A6919}"/>
          </ac:spMkLst>
        </pc:spChg>
        <pc:spChg chg="add del">
          <ac:chgData name="Nick Babak" userId="1176b93e3a85c6db" providerId="LiveId" clId="{212BA609-1366-448C-96A8-2D473E3F37E3}" dt="2023-06-14T07:02:14.188" v="1106" actId="26606"/>
          <ac:spMkLst>
            <pc:docMk/>
            <pc:sldMk cId="2603879209" sldId="289"/>
            <ac:spMk id="177" creationId="{AD075913-6DCD-4E36-A623-F839AE995ACC}"/>
          </ac:spMkLst>
        </pc:spChg>
        <pc:spChg chg="add del">
          <ac:chgData name="Nick Babak" userId="1176b93e3a85c6db" providerId="LiveId" clId="{212BA609-1366-448C-96A8-2D473E3F37E3}" dt="2023-06-14T07:02:27.957" v="1108" actId="26606"/>
          <ac:spMkLst>
            <pc:docMk/>
            <pc:sldMk cId="2603879209" sldId="289"/>
            <ac:spMk id="179" creationId="{91793900-90FA-49F2-B935-C199708F7935}"/>
          </ac:spMkLst>
        </pc:spChg>
        <pc:spChg chg="add del">
          <ac:chgData name="Nick Babak" userId="1176b93e3a85c6db" providerId="LiveId" clId="{212BA609-1366-448C-96A8-2D473E3F37E3}" dt="2023-06-14T07:02:27.957" v="1108" actId="26606"/>
          <ac:spMkLst>
            <pc:docMk/>
            <pc:sldMk cId="2603879209" sldId="289"/>
            <ac:spMk id="180" creationId="{A2CDF4EC-7B47-436E-927B-575404258573}"/>
          </ac:spMkLst>
        </pc:spChg>
        <pc:spChg chg="add del">
          <ac:chgData name="Nick Babak" userId="1176b93e3a85c6db" providerId="LiveId" clId="{212BA609-1366-448C-96A8-2D473E3F37E3}" dt="2023-06-14T07:02:27.957" v="1108" actId="26606"/>
          <ac:spMkLst>
            <pc:docMk/>
            <pc:sldMk cId="2603879209" sldId="289"/>
            <ac:spMk id="181" creationId="{EF273D9E-5BEA-459A-918F-AF5ACA258471}"/>
          </ac:spMkLst>
        </pc:spChg>
        <pc:spChg chg="add del">
          <ac:chgData name="Nick Babak" userId="1176b93e3a85c6db" providerId="LiveId" clId="{212BA609-1366-448C-96A8-2D473E3F37E3}" dt="2023-06-14T07:02:27.957" v="1108" actId="26606"/>
          <ac:spMkLst>
            <pc:docMk/>
            <pc:sldMk cId="2603879209" sldId="289"/>
            <ac:spMk id="182" creationId="{5DFA5EF5-56B1-49EE-B0BB-69B6399FAD9F}"/>
          </ac:spMkLst>
        </pc:spChg>
        <pc:spChg chg="add del">
          <ac:chgData name="Nick Babak" userId="1176b93e3a85c6db" providerId="LiveId" clId="{212BA609-1366-448C-96A8-2D473E3F37E3}" dt="2023-06-14T07:02:44.979" v="1110" actId="26606"/>
          <ac:spMkLst>
            <pc:docMk/>
            <pc:sldMk cId="2603879209" sldId="289"/>
            <ac:spMk id="184" creationId="{4E98B8B0-573C-43DD-85FE-31433D57070C}"/>
          </ac:spMkLst>
        </pc:spChg>
        <pc:spChg chg="add del">
          <ac:chgData name="Nick Babak" userId="1176b93e3a85c6db" providerId="LiveId" clId="{212BA609-1366-448C-96A8-2D473E3F37E3}" dt="2023-06-14T07:02:44.979" v="1110" actId="26606"/>
          <ac:spMkLst>
            <pc:docMk/>
            <pc:sldMk cId="2603879209" sldId="289"/>
            <ac:spMk id="185" creationId="{0ADDB668-2CA4-4D2B-9C34-3487CA330BA8}"/>
          </ac:spMkLst>
        </pc:spChg>
        <pc:spChg chg="add del">
          <ac:chgData name="Nick Babak" userId="1176b93e3a85c6db" providerId="LiveId" clId="{212BA609-1366-448C-96A8-2D473E3F37E3}" dt="2023-06-14T07:02:44.979" v="1110" actId="26606"/>
          <ac:spMkLst>
            <pc:docMk/>
            <pc:sldMk cId="2603879209" sldId="289"/>
            <ac:spMk id="186" creationId="{2568BC19-F052-4108-93E1-6A3D1DEC072F}"/>
          </ac:spMkLst>
        </pc:spChg>
        <pc:spChg chg="add del">
          <ac:chgData name="Nick Babak" userId="1176b93e3a85c6db" providerId="LiveId" clId="{212BA609-1366-448C-96A8-2D473E3F37E3}" dt="2023-06-14T07:02:44.979" v="1110" actId="26606"/>
          <ac:spMkLst>
            <pc:docMk/>
            <pc:sldMk cId="2603879209" sldId="289"/>
            <ac:spMk id="187" creationId="{D5FD337D-4D6B-4C8B-B6F5-121097E09881}"/>
          </ac:spMkLst>
        </pc:spChg>
        <pc:spChg chg="add del">
          <ac:chgData name="Nick Babak" userId="1176b93e3a85c6db" providerId="LiveId" clId="{212BA609-1366-448C-96A8-2D473E3F37E3}" dt="2023-06-14T07:02:47.978" v="1112" actId="26606"/>
          <ac:spMkLst>
            <pc:docMk/>
            <pc:sldMk cId="2603879209" sldId="289"/>
            <ac:spMk id="189" creationId="{7D07B7BC-3270-4CF3-A7AA-0937908AD58A}"/>
          </ac:spMkLst>
        </pc:spChg>
        <pc:spChg chg="add del">
          <ac:chgData name="Nick Babak" userId="1176b93e3a85c6db" providerId="LiveId" clId="{212BA609-1366-448C-96A8-2D473E3F37E3}" dt="2023-06-14T07:02:52.556" v="1114" actId="26606"/>
          <ac:spMkLst>
            <pc:docMk/>
            <pc:sldMk cId="2603879209" sldId="289"/>
            <ac:spMk id="196" creationId="{913AE63C-D5B4-45D1-ACFC-648CFFCF9805}"/>
          </ac:spMkLst>
        </pc:spChg>
        <pc:spChg chg="add del">
          <ac:chgData name="Nick Babak" userId="1176b93e3a85c6db" providerId="LiveId" clId="{212BA609-1366-448C-96A8-2D473E3F37E3}" dt="2023-06-14T07:02:52.556" v="1114" actId="26606"/>
          <ac:spMkLst>
            <pc:docMk/>
            <pc:sldMk cId="2603879209" sldId="289"/>
            <ac:spMk id="197" creationId="{34DE9D20-D6C2-4834-9EE9-EC583F3FE571}"/>
          </ac:spMkLst>
        </pc:spChg>
        <pc:spChg chg="add">
          <ac:chgData name="Nick Babak" userId="1176b93e3a85c6db" providerId="LiveId" clId="{212BA609-1366-448C-96A8-2D473E3F37E3}" dt="2023-06-14T07:02:52.559" v="1115" actId="26606"/>
          <ac:spMkLst>
            <pc:docMk/>
            <pc:sldMk cId="2603879209" sldId="289"/>
            <ac:spMk id="207" creationId="{CAD82CDB-5509-455C-A2AC-DBC53F85A143}"/>
          </ac:spMkLst>
        </pc:spChg>
        <pc:spChg chg="add">
          <ac:chgData name="Nick Babak" userId="1176b93e3a85c6db" providerId="LiveId" clId="{212BA609-1366-448C-96A8-2D473E3F37E3}" dt="2023-06-14T07:02:52.559" v="1115" actId="26606"/>
          <ac:spMkLst>
            <pc:docMk/>
            <pc:sldMk cId="2603879209" sldId="289"/>
            <ac:spMk id="208" creationId="{720D4FAC-7B9A-4A4F-8E53-071522870B7B}"/>
          </ac:spMkLst>
        </pc:spChg>
        <pc:spChg chg="add">
          <ac:chgData name="Nick Babak" userId="1176b93e3a85c6db" providerId="LiveId" clId="{212BA609-1366-448C-96A8-2D473E3F37E3}" dt="2023-06-14T07:02:52.559" v="1115" actId="26606"/>
          <ac:spMkLst>
            <pc:docMk/>
            <pc:sldMk cId="2603879209" sldId="289"/>
            <ac:spMk id="209" creationId="{EDD2A13B-608C-4BE1-AC1F-62B2DAF76BF7}"/>
          </ac:spMkLst>
        </pc:spChg>
        <pc:spChg chg="add">
          <ac:chgData name="Nick Babak" userId="1176b93e3a85c6db" providerId="LiveId" clId="{212BA609-1366-448C-96A8-2D473E3F37E3}" dt="2023-06-14T07:02:52.559" v="1115" actId="26606"/>
          <ac:spMkLst>
            <pc:docMk/>
            <pc:sldMk cId="2603879209" sldId="289"/>
            <ac:spMk id="210" creationId="{977038ED-F717-467A-8D75-D8441BB92668}"/>
          </ac:spMkLst>
        </pc:spChg>
        <pc:grpChg chg="add del">
          <ac:chgData name="Nick Babak" userId="1176b93e3a85c6db" providerId="LiveId" clId="{212BA609-1366-448C-96A8-2D473E3F37E3}" dt="2023-06-14T07:01:52.596" v="1096" actId="26606"/>
          <ac:grpSpMkLst>
            <pc:docMk/>
            <pc:sldMk cId="2603879209" sldId="289"/>
            <ac:grpSpMk id="146" creationId="{43F5E015-E085-4624-B431-B42414448684}"/>
          </ac:grpSpMkLst>
        </pc:grpChg>
        <pc:grpChg chg="add del">
          <ac:chgData name="Nick Babak" userId="1176b93e3a85c6db" providerId="LiveId" clId="{212BA609-1366-448C-96A8-2D473E3F37E3}" dt="2023-06-14T07:01:52.596" v="1096" actId="26606"/>
          <ac:grpSpMkLst>
            <pc:docMk/>
            <pc:sldMk cId="2603879209" sldId="289"/>
            <ac:grpSpMk id="155" creationId="{18E6700D-1968-457A-86D6-0832EF451DDE}"/>
          </ac:grpSpMkLst>
        </pc:grpChg>
        <pc:grpChg chg="add del">
          <ac:chgData name="Nick Babak" userId="1176b93e3a85c6db" providerId="LiveId" clId="{212BA609-1366-448C-96A8-2D473E3F37E3}" dt="2023-06-14T07:02:47.978" v="1112" actId="26606"/>
          <ac:grpSpMkLst>
            <pc:docMk/>
            <pc:sldMk cId="2603879209" sldId="289"/>
            <ac:grpSpMk id="190" creationId="{1EB6A30F-9AF3-435C-86EB-136613C6C229}"/>
          </ac:grpSpMkLst>
        </pc:grpChg>
        <pc:grpChg chg="add del">
          <ac:chgData name="Nick Babak" userId="1176b93e3a85c6db" providerId="LiveId" clId="{212BA609-1366-448C-96A8-2D473E3F37E3}" dt="2023-06-14T07:02:47.978" v="1112" actId="26606"/>
          <ac:grpSpMkLst>
            <pc:docMk/>
            <pc:sldMk cId="2603879209" sldId="289"/>
            <ac:grpSpMk id="192" creationId="{43F5E015-E085-4624-B431-B42414448684}"/>
          </ac:grpSpMkLst>
        </pc:grpChg>
        <pc:grpChg chg="add del">
          <ac:chgData name="Nick Babak" userId="1176b93e3a85c6db" providerId="LiveId" clId="{212BA609-1366-448C-96A8-2D473E3F37E3}" dt="2023-06-14T07:02:52.556" v="1114" actId="26606"/>
          <ac:grpSpMkLst>
            <pc:docMk/>
            <pc:sldMk cId="2603879209" sldId="289"/>
            <ac:grpSpMk id="198" creationId="{18E6700D-1968-457A-86D6-0832EF451DDE}"/>
          </ac:grpSpMkLst>
        </pc:grpChg>
        <pc:grpChg chg="add del">
          <ac:chgData name="Nick Babak" userId="1176b93e3a85c6db" providerId="LiveId" clId="{212BA609-1366-448C-96A8-2D473E3F37E3}" dt="2023-06-14T07:02:52.556" v="1114" actId="26606"/>
          <ac:grpSpMkLst>
            <pc:docMk/>
            <pc:sldMk cId="2603879209" sldId="289"/>
            <ac:grpSpMk id="200" creationId="{43F5E015-E085-4624-B431-B42414448684}"/>
          </ac:grpSpMkLst>
        </pc:grpChg>
        <pc:picChg chg="add mod ord">
          <ac:chgData name="Nick Babak" userId="1176b93e3a85c6db" providerId="LiveId" clId="{212BA609-1366-448C-96A8-2D473E3F37E3}" dt="2023-06-14T07:02:52.556" v="1114" actId="26606"/>
          <ac:picMkLst>
            <pc:docMk/>
            <pc:sldMk cId="2603879209" sldId="289"/>
            <ac:picMk id="6" creationId="{631CE749-8467-F00E-950A-81EC2DB7FE6F}"/>
          </ac:picMkLst>
        </pc:picChg>
        <pc:picChg chg="add mod ord">
          <ac:chgData name="Nick Babak" userId="1176b93e3a85c6db" providerId="LiveId" clId="{212BA609-1366-448C-96A8-2D473E3F37E3}" dt="2023-06-14T07:02:52.556" v="1114" actId="26606"/>
          <ac:picMkLst>
            <pc:docMk/>
            <pc:sldMk cId="2603879209" sldId="289"/>
            <ac:picMk id="7" creationId="{BC5EF093-EE2D-C566-EAE7-80C412179105}"/>
          </ac:picMkLst>
        </pc:picChg>
        <pc:picChg chg="add del mod">
          <ac:chgData name="Nick Babak" userId="1176b93e3a85c6db" providerId="LiveId" clId="{212BA609-1366-448C-96A8-2D473E3F37E3}" dt="2023-06-14T06:57:45.281" v="1030" actId="21"/>
          <ac:picMkLst>
            <pc:docMk/>
            <pc:sldMk cId="2603879209" sldId="289"/>
            <ac:picMk id="10" creationId="{B90344EC-23E5-A25A-98DF-E7628B15D86E}"/>
          </ac:picMkLst>
        </pc:picChg>
        <pc:picChg chg="add mod ord">
          <ac:chgData name="Nick Babak" userId="1176b93e3a85c6db" providerId="LiveId" clId="{212BA609-1366-448C-96A8-2D473E3F37E3}" dt="2023-06-14T07:02:52.556" v="1114" actId="26606"/>
          <ac:picMkLst>
            <pc:docMk/>
            <pc:sldMk cId="2603879209" sldId="289"/>
            <ac:picMk id="11" creationId="{4485C6AF-A935-E183-E7B7-45A6144EC3AC}"/>
          </ac:picMkLst>
        </pc:picChg>
        <pc:picChg chg="add mod ord">
          <ac:chgData name="Nick Babak" userId="1176b93e3a85c6db" providerId="LiveId" clId="{212BA609-1366-448C-96A8-2D473E3F37E3}" dt="2023-06-14T07:02:52.556" v="1114" actId="26606"/>
          <ac:picMkLst>
            <pc:docMk/>
            <pc:sldMk cId="2603879209" sldId="289"/>
            <ac:picMk id="13" creationId="{0799662B-6BEC-B4B8-5416-51AE9D64AD56}"/>
          </ac:picMkLst>
        </pc:picChg>
        <pc:cxnChg chg="add del">
          <ac:chgData name="Nick Babak" userId="1176b93e3a85c6db" providerId="LiveId" clId="{212BA609-1366-448C-96A8-2D473E3F37E3}" dt="2023-06-14T07:00:11.227" v="1071" actId="26606"/>
          <ac:cxnSpMkLst>
            <pc:docMk/>
            <pc:sldMk cId="2603879209" sldId="289"/>
            <ac:cxnSpMk id="93" creationId="{967F2066-0253-4771-A5F6-68111E1FE832}"/>
          </ac:cxnSpMkLst>
        </pc:cxnChg>
        <pc:cxnChg chg="add del">
          <ac:chgData name="Nick Babak" userId="1176b93e3a85c6db" providerId="LiveId" clId="{212BA609-1366-448C-96A8-2D473E3F37E3}" dt="2023-06-14T07:01:10.298" v="1091" actId="26606"/>
          <ac:cxnSpMkLst>
            <pc:docMk/>
            <pc:sldMk cId="2603879209" sldId="289"/>
            <ac:cxnSpMk id="102" creationId="{C49DA8F6-BCC1-4447-B54C-57856834B94B}"/>
          </ac:cxnSpMkLst>
        </pc:cxnChg>
        <pc:cxnChg chg="add del">
          <ac:chgData name="Nick Babak" userId="1176b93e3a85c6db" providerId="LiveId" clId="{212BA609-1366-448C-96A8-2D473E3F37E3}" dt="2023-06-14T07:01:00.725" v="1086" actId="26606"/>
          <ac:cxnSpMkLst>
            <pc:docMk/>
            <pc:sldMk cId="2603879209" sldId="289"/>
            <ac:cxnSpMk id="120" creationId="{EE504C98-6397-41C1-A8D8-2D9C4ED307E0}"/>
          </ac:cxnSpMkLst>
        </pc:cxnChg>
        <pc:cxnChg chg="add del">
          <ac:chgData name="Nick Babak" userId="1176b93e3a85c6db" providerId="LiveId" clId="{212BA609-1366-448C-96A8-2D473E3F37E3}" dt="2023-06-14T07:01:00.725" v="1086" actId="26606"/>
          <ac:cxnSpMkLst>
            <pc:docMk/>
            <pc:sldMk cId="2603879209" sldId="289"/>
            <ac:cxnSpMk id="121" creationId="{B7188D9B-1674-419B-A379-D1632A7EC3A2}"/>
          </ac:cxnSpMkLst>
        </pc:cxnChg>
        <pc:cxnChg chg="add del">
          <ac:chgData name="Nick Babak" userId="1176b93e3a85c6db" providerId="LiveId" clId="{212BA609-1366-448C-96A8-2D473E3F37E3}" dt="2023-06-14T07:02:00.804" v="1100" actId="26606"/>
          <ac:cxnSpMkLst>
            <pc:docMk/>
            <pc:sldMk cId="2603879209" sldId="289"/>
            <ac:cxnSpMk id="163" creationId="{EE504C98-6397-41C1-A8D8-2D9C4ED307E0}"/>
          </ac:cxnSpMkLst>
        </pc:cxnChg>
        <pc:cxnChg chg="add del">
          <ac:chgData name="Nick Babak" userId="1176b93e3a85c6db" providerId="LiveId" clId="{212BA609-1366-448C-96A8-2D473E3F37E3}" dt="2023-06-14T07:02:00.804" v="1100" actId="26606"/>
          <ac:cxnSpMkLst>
            <pc:docMk/>
            <pc:sldMk cId="2603879209" sldId="289"/>
            <ac:cxnSpMk id="164" creationId="{B7188D9B-1674-419B-A379-D1632A7EC3A2}"/>
          </ac:cxnSpMkLst>
        </pc:cxnChg>
        <pc:cxnChg chg="add del">
          <ac:chgData name="Nick Babak" userId="1176b93e3a85c6db" providerId="LiveId" clId="{212BA609-1366-448C-96A8-2D473E3F37E3}" dt="2023-06-14T07:02:03.683" v="1102" actId="26606"/>
          <ac:cxnSpMkLst>
            <pc:docMk/>
            <pc:sldMk cId="2603879209" sldId="289"/>
            <ac:cxnSpMk id="167" creationId="{EE504C98-6397-41C1-A8D8-2D9C4ED307E0}"/>
          </ac:cxnSpMkLst>
        </pc:cxnChg>
        <pc:cxnChg chg="add del">
          <ac:chgData name="Nick Babak" userId="1176b93e3a85c6db" providerId="LiveId" clId="{212BA609-1366-448C-96A8-2D473E3F37E3}" dt="2023-06-14T07:02:03.683" v="1102" actId="26606"/>
          <ac:cxnSpMkLst>
            <pc:docMk/>
            <pc:sldMk cId="2603879209" sldId="289"/>
            <ac:cxnSpMk id="168" creationId="{B7188D9B-1674-419B-A379-D1632A7EC3A2}"/>
          </ac:cxnSpMkLst>
        </pc:cxnChg>
      </pc:sldChg>
      <pc:sldChg chg="addSp delSp modSp new del mod setBg">
        <pc:chgData name="Nick Babak" userId="1176b93e3a85c6db" providerId="LiveId" clId="{212BA609-1366-448C-96A8-2D473E3F37E3}" dt="2023-06-14T07:03:36.244" v="1136" actId="47"/>
        <pc:sldMkLst>
          <pc:docMk/>
          <pc:sldMk cId="4244095436" sldId="290"/>
        </pc:sldMkLst>
        <pc:spChg chg="del mod">
          <ac:chgData name="Nick Babak" userId="1176b93e3a85c6db" providerId="LiveId" clId="{212BA609-1366-448C-96A8-2D473E3F37E3}" dt="2023-06-14T06:59:30.311" v="1059" actId="478"/>
          <ac:spMkLst>
            <pc:docMk/>
            <pc:sldMk cId="4244095436" sldId="290"/>
            <ac:spMk id="2" creationId="{F8B327B0-309E-1A24-B4A5-452BAAC9D0EF}"/>
          </ac:spMkLst>
        </pc:spChg>
        <pc:spChg chg="mod">
          <ac:chgData name="Nick Babak" userId="1176b93e3a85c6db" providerId="LiveId" clId="{212BA609-1366-448C-96A8-2D473E3F37E3}" dt="2023-06-14T06:59:39.536" v="1062" actId="123"/>
          <ac:spMkLst>
            <pc:docMk/>
            <pc:sldMk cId="4244095436" sldId="290"/>
            <ac:spMk id="3" creationId="{A2314A56-E85B-8EB0-B3C5-8032168138CA}"/>
          </ac:spMkLst>
        </pc:spChg>
        <pc:spChg chg="add del mod">
          <ac:chgData name="Nick Babak" userId="1176b93e3a85c6db" providerId="LiveId" clId="{212BA609-1366-448C-96A8-2D473E3F37E3}" dt="2023-06-14T06:59:24.295" v="1058" actId="26606"/>
          <ac:spMkLst>
            <pc:docMk/>
            <pc:sldMk cId="4244095436" sldId="290"/>
            <ac:spMk id="4" creationId="{8D4A00A1-7FD5-F69E-5A7D-990326A57360}"/>
          </ac:spMkLst>
        </pc:spChg>
        <pc:spChg chg="add del">
          <ac:chgData name="Nick Babak" userId="1176b93e3a85c6db" providerId="LiveId" clId="{212BA609-1366-448C-96A8-2D473E3F37E3}" dt="2023-06-14T06:57:53.266" v="1033" actId="26606"/>
          <ac:spMkLst>
            <pc:docMk/>
            <pc:sldMk cId="4244095436" sldId="290"/>
            <ac:spMk id="10" creationId="{8181FC64-B306-4821-98E2-780662EFC486}"/>
          </ac:spMkLst>
        </pc:spChg>
        <pc:spChg chg="add del">
          <ac:chgData name="Nick Babak" userId="1176b93e3a85c6db" providerId="LiveId" clId="{212BA609-1366-448C-96A8-2D473E3F37E3}" dt="2023-06-14T06:57:53.266" v="1033" actId="26606"/>
          <ac:spMkLst>
            <pc:docMk/>
            <pc:sldMk cId="4244095436" sldId="290"/>
            <ac:spMk id="12" creationId="{5871FC61-DD4E-47D4-81FD-8A7E7D12B371}"/>
          </ac:spMkLst>
        </pc:spChg>
        <pc:spChg chg="add del">
          <ac:chgData name="Nick Babak" userId="1176b93e3a85c6db" providerId="LiveId" clId="{212BA609-1366-448C-96A8-2D473E3F37E3}" dt="2023-06-14T06:57:53.266" v="1033" actId="26606"/>
          <ac:spMkLst>
            <pc:docMk/>
            <pc:sldMk cId="4244095436" sldId="290"/>
            <ac:spMk id="14" creationId="{F9EC3F91-A75C-4F74-867E-E4C28C13546B}"/>
          </ac:spMkLst>
        </pc:spChg>
        <pc:spChg chg="add del">
          <ac:chgData name="Nick Babak" userId="1176b93e3a85c6db" providerId="LiveId" clId="{212BA609-1366-448C-96A8-2D473E3F37E3}" dt="2023-06-14T06:57:53.266" v="1033" actId="26606"/>
          <ac:spMkLst>
            <pc:docMk/>
            <pc:sldMk cId="4244095436" sldId="290"/>
            <ac:spMk id="16" creationId="{829A1E2C-5AC8-40FC-99E9-832069D39792}"/>
          </ac:spMkLst>
        </pc:spChg>
        <pc:spChg chg="add del">
          <ac:chgData name="Nick Babak" userId="1176b93e3a85c6db" providerId="LiveId" clId="{212BA609-1366-448C-96A8-2D473E3F37E3}" dt="2023-06-14T06:58:12.891" v="1035" actId="26606"/>
          <ac:spMkLst>
            <pc:docMk/>
            <pc:sldMk cId="4244095436" sldId="290"/>
            <ac:spMk id="18" creationId="{F13C74B1-5B17-4795-BED0-7140497B445A}"/>
          </ac:spMkLst>
        </pc:spChg>
        <pc:spChg chg="add del">
          <ac:chgData name="Nick Babak" userId="1176b93e3a85c6db" providerId="LiveId" clId="{212BA609-1366-448C-96A8-2D473E3F37E3}" dt="2023-06-14T06:58:12.891" v="1035" actId="26606"/>
          <ac:spMkLst>
            <pc:docMk/>
            <pc:sldMk cId="4244095436" sldId="290"/>
            <ac:spMk id="19" creationId="{D4974D33-8DC5-464E-8C6D-BE58F0669C17}"/>
          </ac:spMkLst>
        </pc:spChg>
        <pc:spChg chg="add del">
          <ac:chgData name="Nick Babak" userId="1176b93e3a85c6db" providerId="LiveId" clId="{212BA609-1366-448C-96A8-2D473E3F37E3}" dt="2023-06-14T06:58:34.731" v="1037" actId="26606"/>
          <ac:spMkLst>
            <pc:docMk/>
            <pc:sldMk cId="4244095436" sldId="290"/>
            <ac:spMk id="21" creationId="{0288C6B4-AFC3-407F-A595-EFFD38D4CCAF}"/>
          </ac:spMkLst>
        </pc:spChg>
        <pc:spChg chg="add del">
          <ac:chgData name="Nick Babak" userId="1176b93e3a85c6db" providerId="LiveId" clId="{212BA609-1366-448C-96A8-2D473E3F37E3}" dt="2023-06-14T06:58:34.731" v="1037" actId="26606"/>
          <ac:spMkLst>
            <pc:docMk/>
            <pc:sldMk cId="4244095436" sldId="290"/>
            <ac:spMk id="22" creationId="{CF236821-17FE-429B-8D2C-08E13A64EA40}"/>
          </ac:spMkLst>
        </pc:spChg>
        <pc:spChg chg="add del">
          <ac:chgData name="Nick Babak" userId="1176b93e3a85c6db" providerId="LiveId" clId="{212BA609-1366-448C-96A8-2D473E3F37E3}" dt="2023-06-14T06:58:34.731" v="1037" actId="26606"/>
          <ac:spMkLst>
            <pc:docMk/>
            <pc:sldMk cId="4244095436" sldId="290"/>
            <ac:spMk id="23" creationId="{C0BDBCD2-E081-43AB-9119-C55465E59757}"/>
          </ac:spMkLst>
        </pc:spChg>
        <pc:spChg chg="add del">
          <ac:chgData name="Nick Babak" userId="1176b93e3a85c6db" providerId="LiveId" clId="{212BA609-1366-448C-96A8-2D473E3F37E3}" dt="2023-06-14T06:58:34.731" v="1037" actId="26606"/>
          <ac:spMkLst>
            <pc:docMk/>
            <pc:sldMk cId="4244095436" sldId="290"/>
            <ac:spMk id="24" creationId="{98E79BE4-34FE-485A-98A5-92CE8F7C4743}"/>
          </ac:spMkLst>
        </pc:spChg>
        <pc:spChg chg="add del">
          <ac:chgData name="Nick Babak" userId="1176b93e3a85c6db" providerId="LiveId" clId="{212BA609-1366-448C-96A8-2D473E3F37E3}" dt="2023-06-14T06:58:34.731" v="1037" actId="26606"/>
          <ac:spMkLst>
            <pc:docMk/>
            <pc:sldMk cId="4244095436" sldId="290"/>
            <ac:spMk id="25" creationId="{7A5F0580-5EE9-419F-96EE-B6529EF6E7D0}"/>
          </ac:spMkLst>
        </pc:spChg>
        <pc:spChg chg="add del">
          <ac:chgData name="Nick Babak" userId="1176b93e3a85c6db" providerId="LiveId" clId="{212BA609-1366-448C-96A8-2D473E3F37E3}" dt="2023-06-14T06:58:38.722" v="1039" actId="26606"/>
          <ac:spMkLst>
            <pc:docMk/>
            <pc:sldMk cId="4244095436" sldId="290"/>
            <ac:spMk id="27" creationId="{5DF40726-9B19-4165-9C26-757D16E19E23}"/>
          </ac:spMkLst>
        </pc:spChg>
        <pc:spChg chg="add del">
          <ac:chgData name="Nick Babak" userId="1176b93e3a85c6db" providerId="LiveId" clId="{212BA609-1366-448C-96A8-2D473E3F37E3}" dt="2023-06-14T06:58:38.722" v="1039" actId="26606"/>
          <ac:spMkLst>
            <pc:docMk/>
            <pc:sldMk cId="4244095436" sldId="290"/>
            <ac:spMk id="28" creationId="{2089CB41-F399-4AEB-980C-5BFB1049CBED}"/>
          </ac:spMkLst>
        </pc:spChg>
        <pc:spChg chg="add del">
          <ac:chgData name="Nick Babak" userId="1176b93e3a85c6db" providerId="LiveId" clId="{212BA609-1366-448C-96A8-2D473E3F37E3}" dt="2023-06-14T06:58:38.722" v="1039" actId="26606"/>
          <ac:spMkLst>
            <pc:docMk/>
            <pc:sldMk cId="4244095436" sldId="290"/>
            <ac:spMk id="29" creationId="{1BFC967B-3DD6-463D-9DB9-6E4419AE0DAA}"/>
          </ac:spMkLst>
        </pc:spChg>
        <pc:spChg chg="add del">
          <ac:chgData name="Nick Babak" userId="1176b93e3a85c6db" providerId="LiveId" clId="{212BA609-1366-448C-96A8-2D473E3F37E3}" dt="2023-06-14T06:58:41.179" v="1041" actId="26606"/>
          <ac:spMkLst>
            <pc:docMk/>
            <pc:sldMk cId="4244095436" sldId="290"/>
            <ac:spMk id="31" creationId="{50E4C519-FBE9-4ABE-A8F9-C2CBE326932F}"/>
          </ac:spMkLst>
        </pc:spChg>
        <pc:spChg chg="add del">
          <ac:chgData name="Nick Babak" userId="1176b93e3a85c6db" providerId="LiveId" clId="{212BA609-1366-448C-96A8-2D473E3F37E3}" dt="2023-06-14T06:58:41.179" v="1041" actId="26606"/>
          <ac:spMkLst>
            <pc:docMk/>
            <pc:sldMk cId="4244095436" sldId="290"/>
            <ac:spMk id="32" creationId="{80EC29FB-299E-49F3-8C7B-01199632A30F}"/>
          </ac:spMkLst>
        </pc:spChg>
        <pc:spChg chg="add del">
          <ac:chgData name="Nick Babak" userId="1176b93e3a85c6db" providerId="LiveId" clId="{212BA609-1366-448C-96A8-2D473E3F37E3}" dt="2023-06-14T06:58:41.179" v="1041" actId="26606"/>
          <ac:spMkLst>
            <pc:docMk/>
            <pc:sldMk cId="4244095436" sldId="290"/>
            <ac:spMk id="33" creationId="{C29A2522-B27A-45C5-897B-79A1407D159A}"/>
          </ac:spMkLst>
        </pc:spChg>
        <pc:spChg chg="add del">
          <ac:chgData name="Nick Babak" userId="1176b93e3a85c6db" providerId="LiveId" clId="{212BA609-1366-448C-96A8-2D473E3F37E3}" dt="2023-06-14T06:58:41.179" v="1041" actId="26606"/>
          <ac:spMkLst>
            <pc:docMk/>
            <pc:sldMk cId="4244095436" sldId="290"/>
            <ac:spMk id="34" creationId="{98E79BE4-34FE-485A-98A5-92CE8F7C4743}"/>
          </ac:spMkLst>
        </pc:spChg>
        <pc:spChg chg="add del">
          <ac:chgData name="Nick Babak" userId="1176b93e3a85c6db" providerId="LiveId" clId="{212BA609-1366-448C-96A8-2D473E3F37E3}" dt="2023-06-14T06:58:41.179" v="1041" actId="26606"/>
          <ac:spMkLst>
            <pc:docMk/>
            <pc:sldMk cId="4244095436" sldId="290"/>
            <ac:spMk id="35" creationId="{7A5F0580-5EE9-419F-96EE-B6529EF6E7D0}"/>
          </ac:spMkLst>
        </pc:spChg>
        <pc:spChg chg="add del">
          <ac:chgData name="Nick Babak" userId="1176b93e3a85c6db" providerId="LiveId" clId="{212BA609-1366-448C-96A8-2D473E3F37E3}" dt="2023-06-14T06:58:45.547" v="1043" actId="26606"/>
          <ac:spMkLst>
            <pc:docMk/>
            <pc:sldMk cId="4244095436" sldId="290"/>
            <ac:spMk id="37" creationId="{5AA03EDC-7067-4DFF-B672-541D016AAAB8}"/>
          </ac:spMkLst>
        </pc:spChg>
        <pc:spChg chg="add del">
          <ac:chgData name="Nick Babak" userId="1176b93e3a85c6db" providerId="LiveId" clId="{212BA609-1366-448C-96A8-2D473E3F37E3}" dt="2023-06-14T06:58:45.547" v="1043" actId="26606"/>
          <ac:spMkLst>
            <pc:docMk/>
            <pc:sldMk cId="4244095436" sldId="290"/>
            <ac:spMk id="38" creationId="{0EBF3E39-B0BE-496A-8604-9007470FFA3A}"/>
          </ac:spMkLst>
        </pc:spChg>
        <pc:spChg chg="add del">
          <ac:chgData name="Nick Babak" userId="1176b93e3a85c6db" providerId="LiveId" clId="{212BA609-1366-448C-96A8-2D473E3F37E3}" dt="2023-06-14T06:58:54.020" v="1045" actId="26606"/>
          <ac:spMkLst>
            <pc:docMk/>
            <pc:sldMk cId="4244095436" sldId="290"/>
            <ac:spMk id="40" creationId="{85B9AB05-2A22-4BDA-B7D0-ECDC7B69FBC8}"/>
          </ac:spMkLst>
        </pc:spChg>
        <pc:spChg chg="add del">
          <ac:chgData name="Nick Babak" userId="1176b93e3a85c6db" providerId="LiveId" clId="{212BA609-1366-448C-96A8-2D473E3F37E3}" dt="2023-06-14T06:58:54.020" v="1045" actId="26606"/>
          <ac:spMkLst>
            <pc:docMk/>
            <pc:sldMk cId="4244095436" sldId="290"/>
            <ac:spMk id="41" creationId="{D9759409-BDF8-4BFD-9AF3-4B5C04C2A162}"/>
          </ac:spMkLst>
        </pc:spChg>
        <pc:spChg chg="add del">
          <ac:chgData name="Nick Babak" userId="1176b93e3a85c6db" providerId="LiveId" clId="{212BA609-1366-448C-96A8-2D473E3F37E3}" dt="2023-06-14T06:58:57.836" v="1047" actId="26606"/>
          <ac:spMkLst>
            <pc:docMk/>
            <pc:sldMk cId="4244095436" sldId="290"/>
            <ac:spMk id="43" creationId="{0288C6B4-AFC3-407F-A595-EFFD38D4CCAF}"/>
          </ac:spMkLst>
        </pc:spChg>
        <pc:spChg chg="add del">
          <ac:chgData name="Nick Babak" userId="1176b93e3a85c6db" providerId="LiveId" clId="{212BA609-1366-448C-96A8-2D473E3F37E3}" dt="2023-06-14T06:58:57.836" v="1047" actId="26606"/>
          <ac:spMkLst>
            <pc:docMk/>
            <pc:sldMk cId="4244095436" sldId="290"/>
            <ac:spMk id="44" creationId="{CF236821-17FE-429B-8D2C-08E13A64EA40}"/>
          </ac:spMkLst>
        </pc:spChg>
        <pc:spChg chg="add del">
          <ac:chgData name="Nick Babak" userId="1176b93e3a85c6db" providerId="LiveId" clId="{212BA609-1366-448C-96A8-2D473E3F37E3}" dt="2023-06-14T06:58:57.836" v="1047" actId="26606"/>
          <ac:spMkLst>
            <pc:docMk/>
            <pc:sldMk cId="4244095436" sldId="290"/>
            <ac:spMk id="45" creationId="{C0BDBCD2-E081-43AB-9119-C55465E59757}"/>
          </ac:spMkLst>
        </pc:spChg>
        <pc:spChg chg="add del">
          <ac:chgData name="Nick Babak" userId="1176b93e3a85c6db" providerId="LiveId" clId="{212BA609-1366-448C-96A8-2D473E3F37E3}" dt="2023-06-14T06:58:57.836" v="1047" actId="26606"/>
          <ac:spMkLst>
            <pc:docMk/>
            <pc:sldMk cId="4244095436" sldId="290"/>
            <ac:spMk id="46" creationId="{98E79BE4-34FE-485A-98A5-92CE8F7C4743}"/>
          </ac:spMkLst>
        </pc:spChg>
        <pc:spChg chg="add del">
          <ac:chgData name="Nick Babak" userId="1176b93e3a85c6db" providerId="LiveId" clId="{212BA609-1366-448C-96A8-2D473E3F37E3}" dt="2023-06-14T06:58:57.836" v="1047" actId="26606"/>
          <ac:spMkLst>
            <pc:docMk/>
            <pc:sldMk cId="4244095436" sldId="290"/>
            <ac:spMk id="47" creationId="{7A5F0580-5EE9-419F-96EE-B6529EF6E7D0}"/>
          </ac:spMkLst>
        </pc:spChg>
        <pc:spChg chg="add del">
          <ac:chgData name="Nick Babak" userId="1176b93e3a85c6db" providerId="LiveId" clId="{212BA609-1366-448C-96A8-2D473E3F37E3}" dt="2023-06-14T06:59:09.484" v="1049" actId="26606"/>
          <ac:spMkLst>
            <pc:docMk/>
            <pc:sldMk cId="4244095436" sldId="290"/>
            <ac:spMk id="49" creationId="{8181FC64-B306-4821-98E2-780662EFC486}"/>
          </ac:spMkLst>
        </pc:spChg>
        <pc:spChg chg="add del">
          <ac:chgData name="Nick Babak" userId="1176b93e3a85c6db" providerId="LiveId" clId="{212BA609-1366-448C-96A8-2D473E3F37E3}" dt="2023-06-14T06:59:09.484" v="1049" actId="26606"/>
          <ac:spMkLst>
            <pc:docMk/>
            <pc:sldMk cId="4244095436" sldId="290"/>
            <ac:spMk id="50" creationId="{5871FC61-DD4E-47D4-81FD-8A7E7D12B371}"/>
          </ac:spMkLst>
        </pc:spChg>
        <pc:spChg chg="add del">
          <ac:chgData name="Nick Babak" userId="1176b93e3a85c6db" providerId="LiveId" clId="{212BA609-1366-448C-96A8-2D473E3F37E3}" dt="2023-06-14T06:59:09.484" v="1049" actId="26606"/>
          <ac:spMkLst>
            <pc:docMk/>
            <pc:sldMk cId="4244095436" sldId="290"/>
            <ac:spMk id="51" creationId="{F9EC3F91-A75C-4F74-867E-E4C28C13546B}"/>
          </ac:spMkLst>
        </pc:spChg>
        <pc:spChg chg="add del">
          <ac:chgData name="Nick Babak" userId="1176b93e3a85c6db" providerId="LiveId" clId="{212BA609-1366-448C-96A8-2D473E3F37E3}" dt="2023-06-14T06:59:09.484" v="1049" actId="26606"/>
          <ac:spMkLst>
            <pc:docMk/>
            <pc:sldMk cId="4244095436" sldId="290"/>
            <ac:spMk id="52" creationId="{829A1E2C-5AC8-40FC-99E9-832069D39792}"/>
          </ac:spMkLst>
        </pc:spChg>
        <pc:spChg chg="add del">
          <ac:chgData name="Nick Babak" userId="1176b93e3a85c6db" providerId="LiveId" clId="{212BA609-1366-448C-96A8-2D473E3F37E3}" dt="2023-06-14T06:59:16.083" v="1051" actId="26606"/>
          <ac:spMkLst>
            <pc:docMk/>
            <pc:sldMk cId="4244095436" sldId="290"/>
            <ac:spMk id="54" creationId="{0288C6B4-AFC3-407F-A595-EFFD38D4CCAF}"/>
          </ac:spMkLst>
        </pc:spChg>
        <pc:spChg chg="add del">
          <ac:chgData name="Nick Babak" userId="1176b93e3a85c6db" providerId="LiveId" clId="{212BA609-1366-448C-96A8-2D473E3F37E3}" dt="2023-06-14T06:59:16.083" v="1051" actId="26606"/>
          <ac:spMkLst>
            <pc:docMk/>
            <pc:sldMk cId="4244095436" sldId="290"/>
            <ac:spMk id="55" creationId="{CF236821-17FE-429B-8D2C-08E13A64EA40}"/>
          </ac:spMkLst>
        </pc:spChg>
        <pc:spChg chg="add del">
          <ac:chgData name="Nick Babak" userId="1176b93e3a85c6db" providerId="LiveId" clId="{212BA609-1366-448C-96A8-2D473E3F37E3}" dt="2023-06-14T06:59:16.083" v="1051" actId="26606"/>
          <ac:spMkLst>
            <pc:docMk/>
            <pc:sldMk cId="4244095436" sldId="290"/>
            <ac:spMk id="56" creationId="{C0BDBCD2-E081-43AB-9119-C55465E59757}"/>
          </ac:spMkLst>
        </pc:spChg>
        <pc:spChg chg="add del">
          <ac:chgData name="Nick Babak" userId="1176b93e3a85c6db" providerId="LiveId" clId="{212BA609-1366-448C-96A8-2D473E3F37E3}" dt="2023-06-14T06:59:16.083" v="1051" actId="26606"/>
          <ac:spMkLst>
            <pc:docMk/>
            <pc:sldMk cId="4244095436" sldId="290"/>
            <ac:spMk id="57" creationId="{98E79BE4-34FE-485A-98A5-92CE8F7C4743}"/>
          </ac:spMkLst>
        </pc:spChg>
        <pc:spChg chg="add del">
          <ac:chgData name="Nick Babak" userId="1176b93e3a85c6db" providerId="LiveId" clId="{212BA609-1366-448C-96A8-2D473E3F37E3}" dt="2023-06-14T06:59:16.083" v="1051" actId="26606"/>
          <ac:spMkLst>
            <pc:docMk/>
            <pc:sldMk cId="4244095436" sldId="290"/>
            <ac:spMk id="58" creationId="{7A5F0580-5EE9-419F-96EE-B6529EF6E7D0}"/>
          </ac:spMkLst>
        </pc:spChg>
        <pc:spChg chg="add del">
          <ac:chgData name="Nick Babak" userId="1176b93e3a85c6db" providerId="LiveId" clId="{212BA609-1366-448C-96A8-2D473E3F37E3}" dt="2023-06-14T06:59:17.291" v="1053" actId="26606"/>
          <ac:spMkLst>
            <pc:docMk/>
            <pc:sldMk cId="4244095436" sldId="290"/>
            <ac:spMk id="60" creationId="{8DF66CB0-1AD6-4D8C-BE70-897ADA64FEDA}"/>
          </ac:spMkLst>
        </pc:spChg>
        <pc:spChg chg="add del">
          <ac:chgData name="Nick Babak" userId="1176b93e3a85c6db" providerId="LiveId" clId="{212BA609-1366-448C-96A8-2D473E3F37E3}" dt="2023-06-14T06:59:17.291" v="1053" actId="26606"/>
          <ac:spMkLst>
            <pc:docMk/>
            <pc:sldMk cId="4244095436" sldId="290"/>
            <ac:spMk id="61" creationId="{24C3B26D-D43F-467B-B943-E20A45E780EF}"/>
          </ac:spMkLst>
        </pc:spChg>
        <pc:spChg chg="add del">
          <ac:chgData name="Nick Babak" userId="1176b93e3a85c6db" providerId="LiveId" clId="{212BA609-1366-448C-96A8-2D473E3F37E3}" dt="2023-06-14T06:59:21.866" v="1055" actId="26606"/>
          <ac:spMkLst>
            <pc:docMk/>
            <pc:sldMk cId="4244095436" sldId="290"/>
            <ac:spMk id="63" creationId="{78532AE1-3E02-470C-B898-A0C62F2E99AB}"/>
          </ac:spMkLst>
        </pc:spChg>
        <pc:spChg chg="add del">
          <ac:chgData name="Nick Babak" userId="1176b93e3a85c6db" providerId="LiveId" clId="{212BA609-1366-448C-96A8-2D473E3F37E3}" dt="2023-06-14T06:59:21.866" v="1055" actId="26606"/>
          <ac:spMkLst>
            <pc:docMk/>
            <pc:sldMk cId="4244095436" sldId="290"/>
            <ac:spMk id="64" creationId="{E7401DF7-4687-415B-A91D-DB43BEEBDFE5}"/>
          </ac:spMkLst>
        </pc:spChg>
        <pc:spChg chg="add del">
          <ac:chgData name="Nick Babak" userId="1176b93e3a85c6db" providerId="LiveId" clId="{212BA609-1366-448C-96A8-2D473E3F37E3}" dt="2023-06-14T06:59:21.866" v="1055" actId="26606"/>
          <ac:spMkLst>
            <pc:docMk/>
            <pc:sldMk cId="4244095436" sldId="290"/>
            <ac:spMk id="65" creationId="{8EFC09D2-72D2-4174-A2DF-1017D0FEBD3D}"/>
          </ac:spMkLst>
        </pc:spChg>
        <pc:spChg chg="add del">
          <ac:chgData name="Nick Babak" userId="1176b93e3a85c6db" providerId="LiveId" clId="{212BA609-1366-448C-96A8-2D473E3F37E3}" dt="2023-06-14T06:59:24.291" v="1057" actId="26606"/>
          <ac:spMkLst>
            <pc:docMk/>
            <pc:sldMk cId="4244095436" sldId="290"/>
            <ac:spMk id="67" creationId="{04812C46-200A-4DEB-A05E-3ED6C68C2387}"/>
          </ac:spMkLst>
        </pc:spChg>
        <pc:spChg chg="add del">
          <ac:chgData name="Nick Babak" userId="1176b93e3a85c6db" providerId="LiveId" clId="{212BA609-1366-448C-96A8-2D473E3F37E3}" dt="2023-06-14T06:59:24.291" v="1057" actId="26606"/>
          <ac:spMkLst>
            <pc:docMk/>
            <pc:sldMk cId="4244095436" sldId="290"/>
            <ac:spMk id="68" creationId="{D1EA859B-E555-4109-94F3-6700E046E008}"/>
          </ac:spMkLst>
        </pc:spChg>
        <pc:spChg chg="add">
          <ac:chgData name="Nick Babak" userId="1176b93e3a85c6db" providerId="LiveId" clId="{212BA609-1366-448C-96A8-2D473E3F37E3}" dt="2023-06-14T06:59:24.295" v="1058" actId="26606"/>
          <ac:spMkLst>
            <pc:docMk/>
            <pc:sldMk cId="4244095436" sldId="290"/>
            <ac:spMk id="70" creationId="{0B9EE3F3-89B7-43C3-8651-C4C96830993D}"/>
          </ac:spMkLst>
        </pc:spChg>
        <pc:spChg chg="add">
          <ac:chgData name="Nick Babak" userId="1176b93e3a85c6db" providerId="LiveId" clId="{212BA609-1366-448C-96A8-2D473E3F37E3}" dt="2023-06-14T06:59:24.295" v="1058" actId="26606"/>
          <ac:spMkLst>
            <pc:docMk/>
            <pc:sldMk cId="4244095436" sldId="290"/>
            <ac:spMk id="71" creationId="{33AE4636-AEEC-45D6-84D4-7AC2DA48ECF8}"/>
          </ac:spMkLst>
        </pc:spChg>
        <pc:spChg chg="add">
          <ac:chgData name="Nick Babak" userId="1176b93e3a85c6db" providerId="LiveId" clId="{212BA609-1366-448C-96A8-2D473E3F37E3}" dt="2023-06-14T06:59:24.295" v="1058" actId="26606"/>
          <ac:spMkLst>
            <pc:docMk/>
            <pc:sldMk cId="4244095436" sldId="290"/>
            <ac:spMk id="72" creationId="{8D9CE0F4-2EB2-4F1F-8AAC-DB3571D9FE10}"/>
          </ac:spMkLst>
        </pc:spChg>
        <pc:picChg chg="add mod ord">
          <ac:chgData name="Nick Babak" userId="1176b93e3a85c6db" providerId="LiveId" clId="{212BA609-1366-448C-96A8-2D473E3F37E3}" dt="2023-06-14T06:59:24.295" v="1058" actId="26606"/>
          <ac:picMkLst>
            <pc:docMk/>
            <pc:sldMk cId="4244095436" sldId="290"/>
            <ac:picMk id="5" creationId="{B7BE6C30-A7EC-D140-EEF3-B47FBFC3054D}"/>
          </ac:picMkLst>
        </pc:picChg>
      </pc:sldChg>
      <pc:sldChg chg="addSp delSp modSp new mod setBg">
        <pc:chgData name="Nick Babak" userId="1176b93e3a85c6db" providerId="LiveId" clId="{212BA609-1366-448C-96A8-2D473E3F37E3}" dt="2023-06-14T07:05:34.655" v="1168" actId="114"/>
        <pc:sldMkLst>
          <pc:docMk/>
          <pc:sldMk cId="3047921581" sldId="291"/>
        </pc:sldMkLst>
        <pc:spChg chg="mod">
          <ac:chgData name="Nick Babak" userId="1176b93e3a85c6db" providerId="LiveId" clId="{212BA609-1366-448C-96A8-2D473E3F37E3}" dt="2023-06-14T07:05:22.702" v="1159" actId="113"/>
          <ac:spMkLst>
            <pc:docMk/>
            <pc:sldMk cId="3047921581" sldId="291"/>
            <ac:spMk id="2" creationId="{15F4C678-5E94-2757-1C45-75EE33C8B13E}"/>
          </ac:spMkLst>
        </pc:spChg>
        <pc:spChg chg="mod ord">
          <ac:chgData name="Nick Babak" userId="1176b93e3a85c6db" providerId="LiveId" clId="{212BA609-1366-448C-96A8-2D473E3F37E3}" dt="2023-06-14T07:05:34.655" v="1168" actId="114"/>
          <ac:spMkLst>
            <pc:docMk/>
            <pc:sldMk cId="3047921581" sldId="291"/>
            <ac:spMk id="3" creationId="{69266A43-52F2-490E-21A9-13EE6F79436E}"/>
          </ac:spMkLst>
        </pc:spChg>
        <pc:spChg chg="add del">
          <ac:chgData name="Nick Babak" userId="1176b93e3a85c6db" providerId="LiveId" clId="{212BA609-1366-448C-96A8-2D473E3F37E3}" dt="2023-06-14T07:05:06.038" v="1144" actId="26606"/>
          <ac:spMkLst>
            <pc:docMk/>
            <pc:sldMk cId="3047921581" sldId="291"/>
            <ac:spMk id="5" creationId="{E09FE5E4-02B8-CCB8-4D33-164182F56B29}"/>
          </ac:spMkLst>
        </pc:spChg>
        <pc:spChg chg="add del">
          <ac:chgData name="Nick Babak" userId="1176b93e3a85c6db" providerId="LiveId" clId="{212BA609-1366-448C-96A8-2D473E3F37E3}" dt="2023-06-14T07:05:06.029" v="1143" actId="26606"/>
          <ac:spMkLst>
            <pc:docMk/>
            <pc:sldMk cId="3047921581" sldId="291"/>
            <ac:spMk id="14" creationId="{E6BFD8E9-9A76-4603-9D84-3A5AA9B88757}"/>
          </ac:spMkLst>
        </pc:spChg>
        <pc:spChg chg="add">
          <ac:chgData name="Nick Babak" userId="1176b93e3a85c6db" providerId="LiveId" clId="{212BA609-1366-448C-96A8-2D473E3F37E3}" dt="2023-06-14T07:05:06.038" v="1144" actId="26606"/>
          <ac:spMkLst>
            <pc:docMk/>
            <pc:sldMk cId="3047921581" sldId="291"/>
            <ac:spMk id="20" creationId="{2DAA6C16-BF9B-4A3E-BC70-EE6015D4F967}"/>
          </ac:spMkLst>
        </pc:spChg>
        <pc:grpChg chg="add del">
          <ac:chgData name="Nick Babak" userId="1176b93e3a85c6db" providerId="LiveId" clId="{212BA609-1366-448C-96A8-2D473E3F37E3}" dt="2023-06-14T07:05:06.029" v="1143" actId="26606"/>
          <ac:grpSpMkLst>
            <pc:docMk/>
            <pc:sldMk cId="3047921581" sldId="291"/>
            <ac:grpSpMk id="16" creationId="{7F6F6FC6-9A5F-4E14-8105-15D94914A798}"/>
          </ac:grpSpMkLst>
        </pc:grpChg>
        <pc:grpChg chg="add">
          <ac:chgData name="Nick Babak" userId="1176b93e3a85c6db" providerId="LiveId" clId="{212BA609-1366-448C-96A8-2D473E3F37E3}" dt="2023-06-14T07:05:06.038" v="1144" actId="26606"/>
          <ac:grpSpMkLst>
            <pc:docMk/>
            <pc:sldMk cId="3047921581" sldId="291"/>
            <ac:grpSpMk id="21" creationId="{31655B4F-4050-4B1F-82A8-180E74CF9C54}"/>
          </ac:grpSpMkLst>
        </pc:grpChg>
        <pc:picChg chg="add mod ord">
          <ac:chgData name="Nick Babak" userId="1176b93e3a85c6db" providerId="LiveId" clId="{212BA609-1366-448C-96A8-2D473E3F37E3}" dt="2023-06-14T07:05:11.871" v="1147" actId="27614"/>
          <ac:picMkLst>
            <pc:docMk/>
            <pc:sldMk cId="3047921581" sldId="291"/>
            <ac:picMk id="6" creationId="{6A61A9BA-5C3C-43C2-E7C0-FD77654C73B5}"/>
          </ac:picMkLst>
        </pc:picChg>
        <pc:picChg chg="add mod">
          <ac:chgData name="Nick Babak" userId="1176b93e3a85c6db" providerId="LiveId" clId="{212BA609-1366-448C-96A8-2D473E3F37E3}" dt="2023-06-14T07:05:12.012" v="1149" actId="27614"/>
          <ac:picMkLst>
            <pc:docMk/>
            <pc:sldMk cId="3047921581" sldId="291"/>
            <ac:picMk id="7" creationId="{8E9C64D6-2AB9-AA8E-B442-7B2D962E50C5}"/>
          </ac:picMkLst>
        </pc:picChg>
        <pc:picChg chg="add mod ord">
          <ac:chgData name="Nick Babak" userId="1176b93e3a85c6db" providerId="LiveId" clId="{212BA609-1366-448C-96A8-2D473E3F37E3}" dt="2023-06-14T07:05:12.331" v="1153" actId="27614"/>
          <ac:picMkLst>
            <pc:docMk/>
            <pc:sldMk cId="3047921581" sldId="291"/>
            <ac:picMk id="8" creationId="{26464AEA-DFBA-B7D5-2F0E-6483B99FB113}"/>
          </ac:picMkLst>
        </pc:picChg>
        <pc:picChg chg="add mod">
          <ac:chgData name="Nick Babak" userId="1176b93e3a85c6db" providerId="LiveId" clId="{212BA609-1366-448C-96A8-2D473E3F37E3}" dt="2023-06-14T07:05:12.207" v="1151" actId="27614"/>
          <ac:picMkLst>
            <pc:docMk/>
            <pc:sldMk cId="3047921581" sldId="291"/>
            <ac:picMk id="9" creationId="{9B93AF80-8D5D-CB53-B1B3-AD820A29D6F3}"/>
          </ac:picMkLst>
        </pc:picChg>
      </pc:sldChg>
      <pc:sldChg chg="addSp new del mod">
        <pc:chgData name="Nick Babak" userId="1176b93e3a85c6db" providerId="LiveId" clId="{212BA609-1366-448C-96A8-2D473E3F37E3}" dt="2023-06-19T00:03:46.830" v="2858" actId="47"/>
        <pc:sldMkLst>
          <pc:docMk/>
          <pc:sldMk cId="82991963" sldId="292"/>
        </pc:sldMkLst>
        <pc:spChg chg="add">
          <ac:chgData name="Nick Babak" userId="1176b93e3a85c6db" providerId="LiveId" clId="{212BA609-1366-448C-96A8-2D473E3F37E3}" dt="2023-06-14T07:05:54.154" v="1170" actId="22"/>
          <ac:spMkLst>
            <pc:docMk/>
            <pc:sldMk cId="82991963" sldId="292"/>
            <ac:spMk id="5" creationId="{91143B0A-1316-3F58-71A8-0604D715B54E}"/>
          </ac:spMkLst>
        </pc:spChg>
      </pc:sldChg>
      <pc:sldChg chg="addSp delSp modSp new mod setBg">
        <pc:chgData name="Nick Babak" userId="1176b93e3a85c6db" providerId="LiveId" clId="{212BA609-1366-448C-96A8-2D473E3F37E3}" dt="2023-06-18T22:12:40.501" v="1377" actId="14100"/>
        <pc:sldMkLst>
          <pc:docMk/>
          <pc:sldMk cId="3134310134" sldId="293"/>
        </pc:sldMkLst>
        <pc:spChg chg="del">
          <ac:chgData name="Nick Babak" userId="1176b93e3a85c6db" providerId="LiveId" clId="{212BA609-1366-448C-96A8-2D473E3F37E3}" dt="2023-06-18T21:52:18.018" v="1172" actId="478"/>
          <ac:spMkLst>
            <pc:docMk/>
            <pc:sldMk cId="3134310134" sldId="293"/>
            <ac:spMk id="2" creationId="{E5D026F1-BA4E-8A63-2D50-57503AB370F5}"/>
          </ac:spMkLst>
        </pc:spChg>
        <pc:spChg chg="del">
          <ac:chgData name="Nick Babak" userId="1176b93e3a85c6db" providerId="LiveId" clId="{212BA609-1366-448C-96A8-2D473E3F37E3}" dt="2023-06-18T21:52:20.107" v="1173" actId="478"/>
          <ac:spMkLst>
            <pc:docMk/>
            <pc:sldMk cId="3134310134" sldId="293"/>
            <ac:spMk id="3" creationId="{07EDF89A-8F83-3ACD-B580-EBB05864B870}"/>
          </ac:spMkLst>
        </pc:spChg>
        <pc:spChg chg="add del">
          <ac:chgData name="Nick Babak" userId="1176b93e3a85c6db" providerId="LiveId" clId="{212BA609-1366-448C-96A8-2D473E3F37E3}" dt="2023-06-18T21:59:24.819" v="1195" actId="26606"/>
          <ac:spMkLst>
            <pc:docMk/>
            <pc:sldMk cId="3134310134" sldId="293"/>
            <ac:spMk id="15" creationId="{EA518CE4-E4D4-4D8A-980F-6D692AC96949}"/>
          </ac:spMkLst>
        </pc:spChg>
        <pc:spChg chg="add del">
          <ac:chgData name="Nick Babak" userId="1176b93e3a85c6db" providerId="LiveId" clId="{212BA609-1366-448C-96A8-2D473E3F37E3}" dt="2023-06-18T21:59:24.819" v="1195" actId="26606"/>
          <ac:spMkLst>
            <pc:docMk/>
            <pc:sldMk cId="3134310134" sldId="293"/>
            <ac:spMk id="16" creationId="{F82BF3E2-EB0E-40D6-8835-2367A5316CA4}"/>
          </ac:spMkLst>
        </pc:spChg>
        <pc:spChg chg="add del">
          <ac:chgData name="Nick Babak" userId="1176b93e3a85c6db" providerId="LiveId" clId="{212BA609-1366-448C-96A8-2D473E3F37E3}" dt="2023-06-18T21:59:24.819" v="1195" actId="26606"/>
          <ac:spMkLst>
            <pc:docMk/>
            <pc:sldMk cId="3134310134" sldId="293"/>
            <ac:spMk id="17" creationId="{481E86DD-89E6-42B2-8675-84B7C56BFF7D}"/>
          </ac:spMkLst>
        </pc:spChg>
        <pc:spChg chg="add del">
          <ac:chgData name="Nick Babak" userId="1176b93e3a85c6db" providerId="LiveId" clId="{212BA609-1366-448C-96A8-2D473E3F37E3}" dt="2023-06-18T21:58:49.152" v="1187" actId="26606"/>
          <ac:spMkLst>
            <pc:docMk/>
            <pc:sldMk cId="3134310134" sldId="293"/>
            <ac:spMk id="18" creationId="{EA518CE4-E4D4-4D8A-980F-6D692AC96949}"/>
          </ac:spMkLst>
        </pc:spChg>
        <pc:spChg chg="add del">
          <ac:chgData name="Nick Babak" userId="1176b93e3a85c6db" providerId="LiveId" clId="{212BA609-1366-448C-96A8-2D473E3F37E3}" dt="2023-06-18T21:58:49.152" v="1187" actId="26606"/>
          <ac:spMkLst>
            <pc:docMk/>
            <pc:sldMk cId="3134310134" sldId="293"/>
            <ac:spMk id="20" creationId="{F82BF3E2-EB0E-40D6-8835-2367A5316CA4}"/>
          </ac:spMkLst>
        </pc:spChg>
        <pc:spChg chg="add del">
          <ac:chgData name="Nick Babak" userId="1176b93e3a85c6db" providerId="LiveId" clId="{212BA609-1366-448C-96A8-2D473E3F37E3}" dt="2023-06-18T21:58:49.152" v="1187" actId="26606"/>
          <ac:spMkLst>
            <pc:docMk/>
            <pc:sldMk cId="3134310134" sldId="293"/>
            <ac:spMk id="22" creationId="{481E86DD-89E6-42B2-8675-84B7C56BFF7D}"/>
          </ac:spMkLst>
        </pc:spChg>
        <pc:spChg chg="add del">
          <ac:chgData name="Nick Babak" userId="1176b93e3a85c6db" providerId="LiveId" clId="{212BA609-1366-448C-96A8-2D473E3F37E3}" dt="2023-06-18T22:00:35.333" v="1203" actId="26606"/>
          <ac:spMkLst>
            <pc:docMk/>
            <pc:sldMk cId="3134310134" sldId="293"/>
            <ac:spMk id="24" creationId="{EA518CE4-E4D4-4D8A-980F-6D692AC96949}"/>
          </ac:spMkLst>
        </pc:spChg>
        <pc:spChg chg="add del">
          <ac:chgData name="Nick Babak" userId="1176b93e3a85c6db" providerId="LiveId" clId="{212BA609-1366-448C-96A8-2D473E3F37E3}" dt="2023-06-18T22:02:48.886" v="1217" actId="26606"/>
          <ac:spMkLst>
            <pc:docMk/>
            <pc:sldMk cId="3134310134" sldId="293"/>
            <ac:spMk id="25" creationId="{EA518CE4-E4D4-4D8A-980F-6D692AC96949}"/>
          </ac:spMkLst>
        </pc:spChg>
        <pc:spChg chg="add del">
          <ac:chgData name="Nick Babak" userId="1176b93e3a85c6db" providerId="LiveId" clId="{212BA609-1366-448C-96A8-2D473E3F37E3}" dt="2023-06-18T22:00:35.333" v="1203" actId="26606"/>
          <ac:spMkLst>
            <pc:docMk/>
            <pc:sldMk cId="3134310134" sldId="293"/>
            <ac:spMk id="26" creationId="{F82BF3E2-EB0E-40D6-8835-2367A5316CA4}"/>
          </ac:spMkLst>
        </pc:spChg>
        <pc:spChg chg="add del">
          <ac:chgData name="Nick Babak" userId="1176b93e3a85c6db" providerId="LiveId" clId="{212BA609-1366-448C-96A8-2D473E3F37E3}" dt="2023-06-18T22:00:35.333" v="1203" actId="26606"/>
          <ac:spMkLst>
            <pc:docMk/>
            <pc:sldMk cId="3134310134" sldId="293"/>
            <ac:spMk id="28" creationId="{481E86DD-89E6-42B2-8675-84B7C56BFF7D}"/>
          </ac:spMkLst>
        </pc:spChg>
        <pc:spChg chg="add del">
          <ac:chgData name="Nick Babak" userId="1176b93e3a85c6db" providerId="LiveId" clId="{212BA609-1366-448C-96A8-2D473E3F37E3}" dt="2023-06-18T22:02:48.886" v="1217" actId="26606"/>
          <ac:spMkLst>
            <pc:docMk/>
            <pc:sldMk cId="3134310134" sldId="293"/>
            <ac:spMk id="30" creationId="{F82BF3E2-EB0E-40D6-8835-2367A5316CA4}"/>
          </ac:spMkLst>
        </pc:spChg>
        <pc:spChg chg="add del">
          <ac:chgData name="Nick Babak" userId="1176b93e3a85c6db" providerId="LiveId" clId="{212BA609-1366-448C-96A8-2D473E3F37E3}" dt="2023-06-18T22:06:04.199" v="1257" actId="26606"/>
          <ac:spMkLst>
            <pc:docMk/>
            <pc:sldMk cId="3134310134" sldId="293"/>
            <ac:spMk id="31" creationId="{25414FA1-2D4C-41DB-83DE-4F3E38C10A63}"/>
          </ac:spMkLst>
        </pc:spChg>
        <pc:spChg chg="add del">
          <ac:chgData name="Nick Babak" userId="1176b93e3a85c6db" providerId="LiveId" clId="{212BA609-1366-448C-96A8-2D473E3F37E3}" dt="2023-06-18T22:02:48.886" v="1217" actId="26606"/>
          <ac:spMkLst>
            <pc:docMk/>
            <pc:sldMk cId="3134310134" sldId="293"/>
            <ac:spMk id="32" creationId="{481E86DD-89E6-42B2-8675-84B7C56BFF7D}"/>
          </ac:spMkLst>
        </pc:spChg>
        <pc:spChg chg="add del">
          <ac:chgData name="Nick Babak" userId="1176b93e3a85c6db" providerId="LiveId" clId="{212BA609-1366-448C-96A8-2D473E3F37E3}" dt="2023-06-18T22:03:48.198" v="1230" actId="26606"/>
          <ac:spMkLst>
            <pc:docMk/>
            <pc:sldMk cId="3134310134" sldId="293"/>
            <ac:spMk id="34" creationId="{EA518CE4-E4D4-4D8A-980F-6D692AC96949}"/>
          </ac:spMkLst>
        </pc:spChg>
        <pc:spChg chg="add del">
          <ac:chgData name="Nick Babak" userId="1176b93e3a85c6db" providerId="LiveId" clId="{212BA609-1366-448C-96A8-2D473E3F37E3}" dt="2023-06-18T22:04:28.443" v="1238" actId="26606"/>
          <ac:spMkLst>
            <pc:docMk/>
            <pc:sldMk cId="3134310134" sldId="293"/>
            <ac:spMk id="35" creationId="{EA518CE4-E4D4-4D8A-980F-6D692AC96949}"/>
          </ac:spMkLst>
        </pc:spChg>
        <pc:spChg chg="add del">
          <ac:chgData name="Nick Babak" userId="1176b93e3a85c6db" providerId="LiveId" clId="{212BA609-1366-448C-96A8-2D473E3F37E3}" dt="2023-06-18T22:03:48.198" v="1230" actId="26606"/>
          <ac:spMkLst>
            <pc:docMk/>
            <pc:sldMk cId="3134310134" sldId="293"/>
            <ac:spMk id="36" creationId="{F82BF3E2-EB0E-40D6-8835-2367A5316CA4}"/>
          </ac:spMkLst>
        </pc:spChg>
        <pc:spChg chg="add del">
          <ac:chgData name="Nick Babak" userId="1176b93e3a85c6db" providerId="LiveId" clId="{212BA609-1366-448C-96A8-2D473E3F37E3}" dt="2023-06-18T22:06:05.791" v="1259" actId="26606"/>
          <ac:spMkLst>
            <pc:docMk/>
            <pc:sldMk cId="3134310134" sldId="293"/>
            <ac:spMk id="37" creationId="{B96FC576-AE30-4C09-A12C-0582F2A6A067}"/>
          </ac:spMkLst>
        </pc:spChg>
        <pc:spChg chg="add del">
          <ac:chgData name="Nick Babak" userId="1176b93e3a85c6db" providerId="LiveId" clId="{212BA609-1366-448C-96A8-2D473E3F37E3}" dt="2023-06-18T22:03:48.198" v="1230" actId="26606"/>
          <ac:spMkLst>
            <pc:docMk/>
            <pc:sldMk cId="3134310134" sldId="293"/>
            <ac:spMk id="38" creationId="{481E86DD-89E6-42B2-8675-84B7C56BFF7D}"/>
          </ac:spMkLst>
        </pc:spChg>
        <pc:spChg chg="add del">
          <ac:chgData name="Nick Babak" userId="1176b93e3a85c6db" providerId="LiveId" clId="{212BA609-1366-448C-96A8-2D473E3F37E3}" dt="2023-06-18T22:04:28.443" v="1238" actId="26606"/>
          <ac:spMkLst>
            <pc:docMk/>
            <pc:sldMk cId="3134310134" sldId="293"/>
            <ac:spMk id="40" creationId="{F82BF3E2-EB0E-40D6-8835-2367A5316CA4}"/>
          </ac:spMkLst>
        </pc:spChg>
        <pc:spChg chg="add del">
          <ac:chgData name="Nick Babak" userId="1176b93e3a85c6db" providerId="LiveId" clId="{212BA609-1366-448C-96A8-2D473E3F37E3}" dt="2023-06-18T22:06:07.360" v="1261" actId="26606"/>
          <ac:spMkLst>
            <pc:docMk/>
            <pc:sldMk cId="3134310134" sldId="293"/>
            <ac:spMk id="41" creationId="{E6B869D4-1EEF-4B5F-AD70-79AACBAEE367}"/>
          </ac:spMkLst>
        </pc:spChg>
        <pc:spChg chg="add del">
          <ac:chgData name="Nick Babak" userId="1176b93e3a85c6db" providerId="LiveId" clId="{212BA609-1366-448C-96A8-2D473E3F37E3}" dt="2023-06-18T22:04:28.443" v="1238" actId="26606"/>
          <ac:spMkLst>
            <pc:docMk/>
            <pc:sldMk cId="3134310134" sldId="293"/>
            <ac:spMk id="42" creationId="{481E86DD-89E6-42B2-8675-84B7C56BFF7D}"/>
          </ac:spMkLst>
        </pc:spChg>
        <pc:spChg chg="add del">
          <ac:chgData name="Nick Babak" userId="1176b93e3a85c6db" providerId="LiveId" clId="{212BA609-1366-448C-96A8-2D473E3F37E3}" dt="2023-06-18T22:05:11.909" v="1244" actId="26606"/>
          <ac:spMkLst>
            <pc:docMk/>
            <pc:sldMk cId="3134310134" sldId="293"/>
            <ac:spMk id="44" creationId="{EA518CE4-E4D4-4D8A-980F-6D692AC96949}"/>
          </ac:spMkLst>
        </pc:spChg>
        <pc:spChg chg="add del">
          <ac:chgData name="Nick Babak" userId="1176b93e3a85c6db" providerId="LiveId" clId="{212BA609-1366-448C-96A8-2D473E3F37E3}" dt="2023-06-18T22:05:44.515" v="1254" actId="26606"/>
          <ac:spMkLst>
            <pc:docMk/>
            <pc:sldMk cId="3134310134" sldId="293"/>
            <ac:spMk id="45" creationId="{EA518CE4-E4D4-4D8A-980F-6D692AC96949}"/>
          </ac:spMkLst>
        </pc:spChg>
        <pc:spChg chg="add del">
          <ac:chgData name="Nick Babak" userId="1176b93e3a85c6db" providerId="LiveId" clId="{212BA609-1366-448C-96A8-2D473E3F37E3}" dt="2023-06-18T22:05:11.909" v="1244" actId="26606"/>
          <ac:spMkLst>
            <pc:docMk/>
            <pc:sldMk cId="3134310134" sldId="293"/>
            <ac:spMk id="46" creationId="{F82BF3E2-EB0E-40D6-8835-2367A5316CA4}"/>
          </ac:spMkLst>
        </pc:spChg>
        <pc:spChg chg="add del">
          <ac:chgData name="Nick Babak" userId="1176b93e3a85c6db" providerId="LiveId" clId="{212BA609-1366-448C-96A8-2D473E3F37E3}" dt="2023-06-18T22:05:11.909" v="1244" actId="26606"/>
          <ac:spMkLst>
            <pc:docMk/>
            <pc:sldMk cId="3134310134" sldId="293"/>
            <ac:spMk id="48" creationId="{481E86DD-89E6-42B2-8675-84B7C56BFF7D}"/>
          </ac:spMkLst>
        </pc:spChg>
        <pc:spChg chg="add del">
          <ac:chgData name="Nick Babak" userId="1176b93e3a85c6db" providerId="LiveId" clId="{212BA609-1366-448C-96A8-2D473E3F37E3}" dt="2023-06-18T22:05:44.515" v="1254" actId="26606"/>
          <ac:spMkLst>
            <pc:docMk/>
            <pc:sldMk cId="3134310134" sldId="293"/>
            <ac:spMk id="50" creationId="{F82BF3E2-EB0E-40D6-8835-2367A5316CA4}"/>
          </ac:spMkLst>
        </pc:spChg>
        <pc:spChg chg="add del">
          <ac:chgData name="Nick Babak" userId="1176b93e3a85c6db" providerId="LiveId" clId="{212BA609-1366-448C-96A8-2D473E3F37E3}" dt="2023-06-18T22:05:44.515" v="1254" actId="26606"/>
          <ac:spMkLst>
            <pc:docMk/>
            <pc:sldMk cId="3134310134" sldId="293"/>
            <ac:spMk id="52" creationId="{481E86DD-89E6-42B2-8675-84B7C56BFF7D}"/>
          </ac:spMkLst>
        </pc:spChg>
        <pc:spChg chg="add del">
          <ac:chgData name="Nick Babak" userId="1176b93e3a85c6db" providerId="LiveId" clId="{212BA609-1366-448C-96A8-2D473E3F37E3}" dt="2023-06-18T22:07:50.305" v="1287" actId="26606"/>
          <ac:spMkLst>
            <pc:docMk/>
            <pc:sldMk cId="3134310134" sldId="293"/>
            <ac:spMk id="62" creationId="{EA518CE4-E4D4-4D8A-980F-6D692AC96949}"/>
          </ac:spMkLst>
        </pc:spChg>
        <pc:spChg chg="add del">
          <ac:chgData name="Nick Babak" userId="1176b93e3a85c6db" providerId="LiveId" clId="{212BA609-1366-448C-96A8-2D473E3F37E3}" dt="2023-06-18T22:08:52.341" v="1302" actId="26606"/>
          <ac:spMkLst>
            <pc:docMk/>
            <pc:sldMk cId="3134310134" sldId="293"/>
            <ac:spMk id="63" creationId="{EA518CE4-E4D4-4D8A-980F-6D692AC96949}"/>
          </ac:spMkLst>
        </pc:spChg>
        <pc:spChg chg="add del">
          <ac:chgData name="Nick Babak" userId="1176b93e3a85c6db" providerId="LiveId" clId="{212BA609-1366-448C-96A8-2D473E3F37E3}" dt="2023-06-18T22:07:50.305" v="1287" actId="26606"/>
          <ac:spMkLst>
            <pc:docMk/>
            <pc:sldMk cId="3134310134" sldId="293"/>
            <ac:spMk id="64" creationId="{F82BF3E2-EB0E-40D6-8835-2367A5316CA4}"/>
          </ac:spMkLst>
        </pc:spChg>
        <pc:spChg chg="add del">
          <ac:chgData name="Nick Babak" userId="1176b93e3a85c6db" providerId="LiveId" clId="{212BA609-1366-448C-96A8-2D473E3F37E3}" dt="2023-06-18T22:07:50.305" v="1287" actId="26606"/>
          <ac:spMkLst>
            <pc:docMk/>
            <pc:sldMk cId="3134310134" sldId="293"/>
            <ac:spMk id="66" creationId="{481E86DD-89E6-42B2-8675-84B7C56BFF7D}"/>
          </ac:spMkLst>
        </pc:spChg>
        <pc:spChg chg="add del">
          <ac:chgData name="Nick Babak" userId="1176b93e3a85c6db" providerId="LiveId" clId="{212BA609-1366-448C-96A8-2D473E3F37E3}" dt="2023-06-18T22:08:52.341" v="1302" actId="26606"/>
          <ac:spMkLst>
            <pc:docMk/>
            <pc:sldMk cId="3134310134" sldId="293"/>
            <ac:spMk id="68" creationId="{F82BF3E2-EB0E-40D6-8835-2367A5316CA4}"/>
          </ac:spMkLst>
        </pc:spChg>
        <pc:spChg chg="add mod">
          <ac:chgData name="Nick Babak" userId="1176b93e3a85c6db" providerId="LiveId" clId="{212BA609-1366-448C-96A8-2D473E3F37E3}" dt="2023-06-18T22:12:40.501" v="1377" actId="14100"/>
          <ac:spMkLst>
            <pc:docMk/>
            <pc:sldMk cId="3134310134" sldId="293"/>
            <ac:spMk id="69" creationId="{E238218B-4CB1-5DA0-9D7C-79AF57F941EB}"/>
          </ac:spMkLst>
        </pc:spChg>
        <pc:spChg chg="add del">
          <ac:chgData name="Nick Babak" userId="1176b93e3a85c6db" providerId="LiveId" clId="{212BA609-1366-448C-96A8-2D473E3F37E3}" dt="2023-06-18T22:08:52.341" v="1302" actId="26606"/>
          <ac:spMkLst>
            <pc:docMk/>
            <pc:sldMk cId="3134310134" sldId="293"/>
            <ac:spMk id="70" creationId="{481E86DD-89E6-42B2-8675-84B7C56BFF7D}"/>
          </ac:spMkLst>
        </pc:spChg>
        <pc:spChg chg="add">
          <ac:chgData name="Nick Babak" userId="1176b93e3a85c6db" providerId="LiveId" clId="{212BA609-1366-448C-96A8-2D473E3F37E3}" dt="2023-06-18T22:09:04.228" v="1307" actId="26606"/>
          <ac:spMkLst>
            <pc:docMk/>
            <pc:sldMk cId="3134310134" sldId="293"/>
            <ac:spMk id="72" creationId="{EA518CE4-E4D4-4D8A-980F-6D692AC96949}"/>
          </ac:spMkLst>
        </pc:spChg>
        <pc:spChg chg="add">
          <ac:chgData name="Nick Babak" userId="1176b93e3a85c6db" providerId="LiveId" clId="{212BA609-1366-448C-96A8-2D473E3F37E3}" dt="2023-06-18T22:09:04.228" v="1307" actId="26606"/>
          <ac:spMkLst>
            <pc:docMk/>
            <pc:sldMk cId="3134310134" sldId="293"/>
            <ac:spMk id="74" creationId="{F82BF3E2-EB0E-40D6-8835-2367A5316CA4}"/>
          </ac:spMkLst>
        </pc:spChg>
        <pc:spChg chg="add">
          <ac:chgData name="Nick Babak" userId="1176b93e3a85c6db" providerId="LiveId" clId="{212BA609-1366-448C-96A8-2D473E3F37E3}" dt="2023-06-18T22:09:04.228" v="1307" actId="26606"/>
          <ac:spMkLst>
            <pc:docMk/>
            <pc:sldMk cId="3134310134" sldId="293"/>
            <ac:spMk id="76" creationId="{481E86DD-89E6-42B2-8675-84B7C56BFF7D}"/>
          </ac:spMkLst>
        </pc:spChg>
        <pc:picChg chg="add del mod ord">
          <ac:chgData name="Nick Babak" userId="1176b93e3a85c6db" providerId="LiveId" clId="{212BA609-1366-448C-96A8-2D473E3F37E3}" dt="2023-06-18T22:03:03.389" v="1225" actId="478"/>
          <ac:picMkLst>
            <pc:docMk/>
            <pc:sldMk cId="3134310134" sldId="293"/>
            <ac:picMk id="5" creationId="{1128A355-E5B3-BA4C-DBE4-0B7DDB98DC07}"/>
          </ac:picMkLst>
        </pc:picChg>
        <pc:picChg chg="add del mod ord">
          <ac:chgData name="Nick Babak" userId="1176b93e3a85c6db" providerId="LiveId" clId="{212BA609-1366-448C-96A8-2D473E3F37E3}" dt="2023-06-18T22:06:23.451" v="1270" actId="478"/>
          <ac:picMkLst>
            <pc:docMk/>
            <pc:sldMk cId="3134310134" sldId="293"/>
            <ac:picMk id="7" creationId="{20A6AC62-B2E3-4141-31B2-AD7CC05C6823}"/>
          </ac:picMkLst>
        </pc:picChg>
        <pc:picChg chg="add mod ord">
          <ac:chgData name="Nick Babak" userId="1176b93e3a85c6db" providerId="LiveId" clId="{212BA609-1366-448C-96A8-2D473E3F37E3}" dt="2023-06-18T22:09:04.228" v="1307" actId="26606"/>
          <ac:picMkLst>
            <pc:docMk/>
            <pc:sldMk cId="3134310134" sldId="293"/>
            <ac:picMk id="9" creationId="{6A5E85AE-A2BB-9C83-C288-757E481725DB}"/>
          </ac:picMkLst>
        </pc:picChg>
        <pc:picChg chg="add del mod ord">
          <ac:chgData name="Nick Babak" userId="1176b93e3a85c6db" providerId="LiveId" clId="{212BA609-1366-448C-96A8-2D473E3F37E3}" dt="2023-06-18T21:59:28.569" v="1198" actId="478"/>
          <ac:picMkLst>
            <pc:docMk/>
            <pc:sldMk cId="3134310134" sldId="293"/>
            <ac:picMk id="11" creationId="{81A9F64A-40EB-4A16-9670-83B2ACC9F89A}"/>
          </ac:picMkLst>
        </pc:picChg>
        <pc:picChg chg="add del mod ord">
          <ac:chgData name="Nick Babak" userId="1176b93e3a85c6db" providerId="LiveId" clId="{212BA609-1366-448C-96A8-2D473E3F37E3}" dt="2023-06-18T22:00:41.599" v="1207" actId="478"/>
          <ac:picMkLst>
            <pc:docMk/>
            <pc:sldMk cId="3134310134" sldId="293"/>
            <ac:picMk id="13" creationId="{95ECF7B1-C62B-E0C9-738B-1A50DEE1C190}"/>
          </ac:picMkLst>
        </pc:picChg>
        <pc:picChg chg="add del mod ord">
          <ac:chgData name="Nick Babak" userId="1176b93e3a85c6db" providerId="LiveId" clId="{212BA609-1366-448C-96A8-2D473E3F37E3}" dt="2023-06-18T22:06:18.955" v="1265" actId="478"/>
          <ac:picMkLst>
            <pc:docMk/>
            <pc:sldMk cId="3134310134" sldId="293"/>
            <ac:picMk id="19" creationId="{BB155129-0B33-775C-CA5F-28F7E3BCF9C8}"/>
          </ac:picMkLst>
        </pc:picChg>
        <pc:picChg chg="add del mod ord">
          <ac:chgData name="Nick Babak" userId="1176b93e3a85c6db" providerId="LiveId" clId="{212BA609-1366-448C-96A8-2D473E3F37E3}" dt="2023-06-18T22:03:52.043" v="1233" actId="478"/>
          <ac:picMkLst>
            <pc:docMk/>
            <pc:sldMk cId="3134310134" sldId="293"/>
            <ac:picMk id="23" creationId="{79ACAD39-D960-E0C5-01B4-89C5CE8979AA}"/>
          </ac:picMkLst>
        </pc:picChg>
        <pc:picChg chg="add del mod ord">
          <ac:chgData name="Nick Babak" userId="1176b93e3a85c6db" providerId="LiveId" clId="{212BA609-1366-448C-96A8-2D473E3F37E3}" dt="2023-06-18T22:06:20.843" v="1267" actId="478"/>
          <ac:picMkLst>
            <pc:docMk/>
            <pc:sldMk cId="3134310134" sldId="293"/>
            <ac:picMk id="29" creationId="{91A2F4AD-5E3D-1222-16F2-307428B589F3}"/>
          </ac:picMkLst>
        </pc:picChg>
        <pc:picChg chg="add del mod ord">
          <ac:chgData name="Nick Babak" userId="1176b93e3a85c6db" providerId="LiveId" clId="{212BA609-1366-448C-96A8-2D473E3F37E3}" dt="2023-06-18T22:04:30.119" v="1239" actId="478"/>
          <ac:picMkLst>
            <pc:docMk/>
            <pc:sldMk cId="3134310134" sldId="293"/>
            <ac:picMk id="33" creationId="{00DDCCE9-95CB-44B4-2606-99D9CA54332C}"/>
          </ac:picMkLst>
        </pc:picChg>
        <pc:picChg chg="add del mod">
          <ac:chgData name="Nick Babak" userId="1176b93e3a85c6db" providerId="LiveId" clId="{212BA609-1366-448C-96A8-2D473E3F37E3}" dt="2023-06-18T22:05:13.649" v="1245" actId="478"/>
          <ac:picMkLst>
            <pc:docMk/>
            <pc:sldMk cId="3134310134" sldId="293"/>
            <ac:picMk id="39" creationId="{D5AE4092-9018-0440-8F55-3E84AD1C0751}"/>
          </ac:picMkLst>
        </pc:picChg>
        <pc:picChg chg="add del mod">
          <ac:chgData name="Nick Babak" userId="1176b93e3a85c6db" providerId="LiveId" clId="{212BA609-1366-448C-96A8-2D473E3F37E3}" dt="2023-06-18T22:05:50.052" v="1255" actId="478"/>
          <ac:picMkLst>
            <pc:docMk/>
            <pc:sldMk cId="3134310134" sldId="293"/>
            <ac:picMk id="43" creationId="{C7E9E882-1230-9557-234C-DFDCAF474FCF}"/>
          </ac:picMkLst>
        </pc:picChg>
        <pc:picChg chg="add mod ord">
          <ac:chgData name="Nick Babak" userId="1176b93e3a85c6db" providerId="LiveId" clId="{212BA609-1366-448C-96A8-2D473E3F37E3}" dt="2023-06-18T22:09:04.228" v="1307" actId="26606"/>
          <ac:picMkLst>
            <pc:docMk/>
            <pc:sldMk cId="3134310134" sldId="293"/>
            <ac:picMk id="49" creationId="{2B45E4FB-7A0C-F48A-70E5-774D1DA9B8C8}"/>
          </ac:picMkLst>
        </pc:picChg>
        <pc:picChg chg="add del mod ord">
          <ac:chgData name="Nick Babak" userId="1176b93e3a85c6db" providerId="LiveId" clId="{212BA609-1366-448C-96A8-2D473E3F37E3}" dt="2023-06-18T22:08:09.621" v="1294" actId="478"/>
          <ac:picMkLst>
            <pc:docMk/>
            <pc:sldMk cId="3134310134" sldId="293"/>
            <ac:picMk id="53" creationId="{402751F8-87F4-DEFF-F56F-DA70FD84444B}"/>
          </ac:picMkLst>
        </pc:picChg>
        <pc:picChg chg="add del mod ord">
          <ac:chgData name="Nick Babak" userId="1176b93e3a85c6db" providerId="LiveId" clId="{212BA609-1366-448C-96A8-2D473E3F37E3}" dt="2023-06-18T22:08:04.009" v="1291" actId="478"/>
          <ac:picMkLst>
            <pc:docMk/>
            <pc:sldMk cId="3134310134" sldId="293"/>
            <ac:picMk id="55" creationId="{4316C9AE-54DF-6525-89B1-FEC2E712B870}"/>
          </ac:picMkLst>
        </pc:picChg>
        <pc:picChg chg="add mod ord">
          <ac:chgData name="Nick Babak" userId="1176b93e3a85c6db" providerId="LiveId" clId="{212BA609-1366-448C-96A8-2D473E3F37E3}" dt="2023-06-18T22:09:04.228" v="1307" actId="26606"/>
          <ac:picMkLst>
            <pc:docMk/>
            <pc:sldMk cId="3134310134" sldId="293"/>
            <ac:picMk id="57" creationId="{676DC4A9-D5DB-1500-F978-68310B7E306D}"/>
          </ac:picMkLst>
        </pc:picChg>
        <pc:picChg chg="add del mod">
          <ac:chgData name="Nick Babak" userId="1176b93e3a85c6db" providerId="LiveId" clId="{212BA609-1366-448C-96A8-2D473E3F37E3}" dt="2023-06-18T22:08:54.104" v="1303" actId="478"/>
          <ac:picMkLst>
            <pc:docMk/>
            <pc:sldMk cId="3134310134" sldId="293"/>
            <ac:picMk id="59" creationId="{5D9925E8-9663-D2E0-2511-B0FF355D40D5}"/>
          </ac:picMkLst>
        </pc:picChg>
        <pc:picChg chg="add mod ord">
          <ac:chgData name="Nick Babak" userId="1176b93e3a85c6db" providerId="LiveId" clId="{212BA609-1366-448C-96A8-2D473E3F37E3}" dt="2023-06-18T22:09:04.228" v="1307" actId="26606"/>
          <ac:picMkLst>
            <pc:docMk/>
            <pc:sldMk cId="3134310134" sldId="293"/>
            <ac:picMk id="61" creationId="{D7A2A195-B9C3-9C4A-CF67-C18BF8CEB3AC}"/>
          </ac:picMkLst>
        </pc:picChg>
        <pc:picChg chg="add mod">
          <ac:chgData name="Nick Babak" userId="1176b93e3a85c6db" providerId="LiveId" clId="{212BA609-1366-448C-96A8-2D473E3F37E3}" dt="2023-06-18T22:09:04.228" v="1307" actId="26606"/>
          <ac:picMkLst>
            <pc:docMk/>
            <pc:sldMk cId="3134310134" sldId="293"/>
            <ac:picMk id="67" creationId="{36D2CB00-40E1-3974-4049-D3F2CD682BFE}"/>
          </ac:picMkLst>
        </pc:picChg>
      </pc:sldChg>
      <pc:sldChg chg="new del">
        <pc:chgData name="Nick Babak" userId="1176b93e3a85c6db" providerId="LiveId" clId="{212BA609-1366-448C-96A8-2D473E3F37E3}" dt="2023-06-18T21:59:23.901" v="1194" actId="680"/>
        <pc:sldMkLst>
          <pc:docMk/>
          <pc:sldMk cId="481049800" sldId="294"/>
        </pc:sldMkLst>
      </pc:sldChg>
      <pc:sldChg chg="addSp delSp modSp new mod setBg">
        <pc:chgData name="Nick Babak" userId="1176b93e3a85c6db" providerId="LiveId" clId="{212BA609-1366-448C-96A8-2D473E3F37E3}" dt="2023-06-18T22:45:00.615" v="2008"/>
        <pc:sldMkLst>
          <pc:docMk/>
          <pc:sldMk cId="1080447243" sldId="294"/>
        </pc:sldMkLst>
        <pc:spChg chg="del">
          <ac:chgData name="Nick Babak" userId="1176b93e3a85c6db" providerId="LiveId" clId="{212BA609-1366-448C-96A8-2D473E3F37E3}" dt="2023-06-18T22:10:18.900" v="1323" actId="478"/>
          <ac:spMkLst>
            <pc:docMk/>
            <pc:sldMk cId="1080447243" sldId="294"/>
            <ac:spMk id="2" creationId="{8900F256-58C5-710E-B992-773BDBBCCBD7}"/>
          </ac:spMkLst>
        </pc:spChg>
        <pc:spChg chg="add del">
          <ac:chgData name="Nick Babak" userId="1176b93e3a85c6db" providerId="LiveId" clId="{212BA609-1366-448C-96A8-2D473E3F37E3}" dt="2023-06-18T22:10:17.547" v="1322" actId="478"/>
          <ac:spMkLst>
            <pc:docMk/>
            <pc:sldMk cId="1080447243" sldId="294"/>
            <ac:spMk id="3" creationId="{9161BD8D-7EA8-8DBC-72C0-41CA2D7EFA01}"/>
          </ac:spMkLst>
        </pc:spChg>
        <pc:spChg chg="add del mod">
          <ac:chgData name="Nick Babak" userId="1176b93e3a85c6db" providerId="LiveId" clId="{212BA609-1366-448C-96A8-2D473E3F37E3}" dt="2023-06-18T22:44:46.264" v="2006" actId="21"/>
          <ac:spMkLst>
            <pc:docMk/>
            <pc:sldMk cId="1080447243" sldId="294"/>
            <ac:spMk id="24" creationId="{CB0015AC-47E9-3A7A-056C-8BC97604ACFB}"/>
          </ac:spMkLst>
        </pc:spChg>
        <pc:spChg chg="add mod">
          <ac:chgData name="Nick Babak" userId="1176b93e3a85c6db" providerId="LiveId" clId="{212BA609-1366-448C-96A8-2D473E3F37E3}" dt="2023-06-18T22:45:00.615" v="2008"/>
          <ac:spMkLst>
            <pc:docMk/>
            <pc:sldMk cId="1080447243" sldId="294"/>
            <ac:spMk id="26" creationId="{D89DEE88-E20E-9EDF-F2B2-A0A826A8FEA6}"/>
          </ac:spMkLst>
        </pc:spChg>
        <pc:spChg chg="add">
          <ac:chgData name="Nick Babak" userId="1176b93e3a85c6db" providerId="LiveId" clId="{212BA609-1366-448C-96A8-2D473E3F37E3}" dt="2023-06-18T22:44:53.597" v="2007" actId="26606"/>
          <ac:spMkLst>
            <pc:docMk/>
            <pc:sldMk cId="1080447243" sldId="294"/>
            <ac:spMk id="27" creationId="{EA518CE4-E4D4-4D8A-980F-6D692AC96949}"/>
          </ac:spMkLst>
        </pc:spChg>
        <pc:spChg chg="add del">
          <ac:chgData name="Nick Babak" userId="1176b93e3a85c6db" providerId="LiveId" clId="{212BA609-1366-448C-96A8-2D473E3F37E3}" dt="2023-06-18T22:10:29.535" v="1336" actId="26606"/>
          <ac:spMkLst>
            <pc:docMk/>
            <pc:sldMk cId="1080447243" sldId="294"/>
            <ac:spMk id="28" creationId="{EA518CE4-E4D4-4D8A-980F-6D692AC96949}"/>
          </ac:spMkLst>
        </pc:spChg>
        <pc:spChg chg="add">
          <ac:chgData name="Nick Babak" userId="1176b93e3a85c6db" providerId="LiveId" clId="{212BA609-1366-448C-96A8-2D473E3F37E3}" dt="2023-06-18T22:44:53.597" v="2007" actId="26606"/>
          <ac:spMkLst>
            <pc:docMk/>
            <pc:sldMk cId="1080447243" sldId="294"/>
            <ac:spMk id="29" creationId="{F82BF3E2-EB0E-40D6-8835-2367A5316CA4}"/>
          </ac:spMkLst>
        </pc:spChg>
        <pc:spChg chg="add del">
          <ac:chgData name="Nick Babak" userId="1176b93e3a85c6db" providerId="LiveId" clId="{212BA609-1366-448C-96A8-2D473E3F37E3}" dt="2023-06-18T22:10:29.535" v="1336" actId="26606"/>
          <ac:spMkLst>
            <pc:docMk/>
            <pc:sldMk cId="1080447243" sldId="294"/>
            <ac:spMk id="30" creationId="{F82BF3E2-EB0E-40D6-8835-2367A5316CA4}"/>
          </ac:spMkLst>
        </pc:spChg>
        <pc:spChg chg="add">
          <ac:chgData name="Nick Babak" userId="1176b93e3a85c6db" providerId="LiveId" clId="{212BA609-1366-448C-96A8-2D473E3F37E3}" dt="2023-06-18T22:44:53.597" v="2007" actId="26606"/>
          <ac:spMkLst>
            <pc:docMk/>
            <pc:sldMk cId="1080447243" sldId="294"/>
            <ac:spMk id="31" creationId="{481E86DD-89E6-42B2-8675-84B7C56BFF7D}"/>
          </ac:spMkLst>
        </pc:spChg>
        <pc:spChg chg="add del">
          <ac:chgData name="Nick Babak" userId="1176b93e3a85c6db" providerId="LiveId" clId="{212BA609-1366-448C-96A8-2D473E3F37E3}" dt="2023-06-18T22:10:29.535" v="1336" actId="26606"/>
          <ac:spMkLst>
            <pc:docMk/>
            <pc:sldMk cId="1080447243" sldId="294"/>
            <ac:spMk id="32" creationId="{481E86DD-89E6-42B2-8675-84B7C56BFF7D}"/>
          </ac:spMkLst>
        </pc:spChg>
        <pc:spChg chg="add del">
          <ac:chgData name="Nick Babak" userId="1176b93e3a85c6db" providerId="LiveId" clId="{212BA609-1366-448C-96A8-2D473E3F37E3}" dt="2023-06-18T22:10:36.231" v="1338" actId="26606"/>
          <ac:spMkLst>
            <pc:docMk/>
            <pc:sldMk cId="1080447243" sldId="294"/>
            <ac:spMk id="34" creationId="{4676BFEE-E63A-42A3-87D5-FD65694B70BA}"/>
          </ac:spMkLst>
        </pc:spChg>
        <pc:spChg chg="add">
          <ac:chgData name="Nick Babak" userId="1176b93e3a85c6db" providerId="LiveId" clId="{212BA609-1366-448C-96A8-2D473E3F37E3}" dt="2023-06-18T22:44:53.597" v="2007" actId="26606"/>
          <ac:spMkLst>
            <pc:docMk/>
            <pc:sldMk cId="1080447243" sldId="294"/>
            <ac:spMk id="36" creationId="{5EFE9E4D-D93B-4B04-A3B5-234F5DBB9EAE}"/>
          </ac:spMkLst>
        </pc:spChg>
        <pc:picChg chg="add del mod">
          <ac:chgData name="Nick Babak" userId="1176b93e3a85c6db" providerId="LiveId" clId="{212BA609-1366-448C-96A8-2D473E3F37E3}" dt="2023-06-18T22:10:15.716" v="1321"/>
          <ac:picMkLst>
            <pc:docMk/>
            <pc:sldMk cId="1080447243" sldId="294"/>
            <ac:picMk id="5" creationId="{2046A454-EDC9-FA52-A693-4B9FB87202FE}"/>
          </ac:picMkLst>
        </pc:picChg>
        <pc:picChg chg="add del mod">
          <ac:chgData name="Nick Babak" userId="1176b93e3a85c6db" providerId="LiveId" clId="{212BA609-1366-448C-96A8-2D473E3F37E3}" dt="2023-06-18T22:10:15.716" v="1321"/>
          <ac:picMkLst>
            <pc:docMk/>
            <pc:sldMk cId="1080447243" sldId="294"/>
            <ac:picMk id="7" creationId="{F762D9C7-BC7B-5BC8-F9E3-8377CF7C9C1A}"/>
          </ac:picMkLst>
        </pc:picChg>
        <pc:picChg chg="add del mod">
          <ac:chgData name="Nick Babak" userId="1176b93e3a85c6db" providerId="LiveId" clId="{212BA609-1366-448C-96A8-2D473E3F37E3}" dt="2023-06-18T22:10:15.716" v="1321"/>
          <ac:picMkLst>
            <pc:docMk/>
            <pc:sldMk cId="1080447243" sldId="294"/>
            <ac:picMk id="9" creationId="{0E500353-FA50-8848-E3F6-4314536B4129}"/>
          </ac:picMkLst>
        </pc:picChg>
        <pc:picChg chg="add del mod">
          <ac:chgData name="Nick Babak" userId="1176b93e3a85c6db" providerId="LiveId" clId="{212BA609-1366-448C-96A8-2D473E3F37E3}" dt="2023-06-18T22:10:15.716" v="1321"/>
          <ac:picMkLst>
            <pc:docMk/>
            <pc:sldMk cId="1080447243" sldId="294"/>
            <ac:picMk id="11" creationId="{10008C55-A5E0-CE69-D91C-C962F2C91F67}"/>
          </ac:picMkLst>
        </pc:picChg>
        <pc:picChg chg="add del mod">
          <ac:chgData name="Nick Babak" userId="1176b93e3a85c6db" providerId="LiveId" clId="{212BA609-1366-448C-96A8-2D473E3F37E3}" dt="2023-06-18T22:10:15.716" v="1321"/>
          <ac:picMkLst>
            <pc:docMk/>
            <pc:sldMk cId="1080447243" sldId="294"/>
            <ac:picMk id="13" creationId="{76B41E33-6EE2-73AF-7251-B10667A53317}"/>
          </ac:picMkLst>
        </pc:picChg>
        <pc:picChg chg="add mod ord">
          <ac:chgData name="Nick Babak" userId="1176b93e3a85c6db" providerId="LiveId" clId="{212BA609-1366-448C-96A8-2D473E3F37E3}" dt="2023-06-18T22:44:53.597" v="2007" actId="26606"/>
          <ac:picMkLst>
            <pc:docMk/>
            <pc:sldMk cId="1080447243" sldId="294"/>
            <ac:picMk id="15" creationId="{FE2E243C-A09E-AC1B-F913-719A4921A297}"/>
          </ac:picMkLst>
        </pc:picChg>
        <pc:picChg chg="add mod ord">
          <ac:chgData name="Nick Babak" userId="1176b93e3a85c6db" providerId="LiveId" clId="{212BA609-1366-448C-96A8-2D473E3F37E3}" dt="2023-06-18T22:44:53.597" v="2007" actId="26606"/>
          <ac:picMkLst>
            <pc:docMk/>
            <pc:sldMk cId="1080447243" sldId="294"/>
            <ac:picMk id="17" creationId="{8488FCDB-7C35-8C97-8B5B-E8D96AB63F96}"/>
          </ac:picMkLst>
        </pc:picChg>
        <pc:picChg chg="add mod ord">
          <ac:chgData name="Nick Babak" userId="1176b93e3a85c6db" providerId="LiveId" clId="{212BA609-1366-448C-96A8-2D473E3F37E3}" dt="2023-06-18T22:44:53.597" v="2007" actId="26606"/>
          <ac:picMkLst>
            <pc:docMk/>
            <pc:sldMk cId="1080447243" sldId="294"/>
            <ac:picMk id="19" creationId="{09E08ED8-4E9A-3CF0-7568-643E0634FE84}"/>
          </ac:picMkLst>
        </pc:picChg>
        <pc:picChg chg="add mod">
          <ac:chgData name="Nick Babak" userId="1176b93e3a85c6db" providerId="LiveId" clId="{212BA609-1366-448C-96A8-2D473E3F37E3}" dt="2023-06-18T22:44:53.597" v="2007" actId="26606"/>
          <ac:picMkLst>
            <pc:docMk/>
            <pc:sldMk cId="1080447243" sldId="294"/>
            <ac:picMk id="21" creationId="{04287B19-2BE9-E120-868D-40DE54C2AF1C}"/>
          </ac:picMkLst>
        </pc:picChg>
        <pc:picChg chg="add mod ord">
          <ac:chgData name="Nick Babak" userId="1176b93e3a85c6db" providerId="LiveId" clId="{212BA609-1366-448C-96A8-2D473E3F37E3}" dt="2023-06-18T22:44:53.597" v="2007" actId="26606"/>
          <ac:picMkLst>
            <pc:docMk/>
            <pc:sldMk cId="1080447243" sldId="294"/>
            <ac:picMk id="23" creationId="{D6AA7561-C998-D3B3-8D63-811FBB59A8A3}"/>
          </ac:picMkLst>
        </pc:picChg>
        <pc:picChg chg="add mod ord">
          <ac:chgData name="Nick Babak" userId="1176b93e3a85c6db" providerId="LiveId" clId="{212BA609-1366-448C-96A8-2D473E3F37E3}" dt="2023-06-18T22:44:53.597" v="2007" actId="26606"/>
          <ac:picMkLst>
            <pc:docMk/>
            <pc:sldMk cId="1080447243" sldId="294"/>
            <ac:picMk id="25" creationId="{8BFFCE68-FE41-EBE0-6910-D6D0EA3C2B8E}"/>
          </ac:picMkLst>
        </pc:picChg>
      </pc:sldChg>
      <pc:sldChg chg="new del">
        <pc:chgData name="Nick Babak" userId="1176b93e3a85c6db" providerId="LiveId" clId="{212BA609-1366-448C-96A8-2D473E3F37E3}" dt="2023-06-18T22:00:34.664" v="1202" actId="680"/>
        <pc:sldMkLst>
          <pc:docMk/>
          <pc:sldMk cId="1304988885" sldId="294"/>
        </pc:sldMkLst>
      </pc:sldChg>
      <pc:sldChg chg="addSp delSp modSp new mod setBg">
        <pc:chgData name="Nick Babak" userId="1176b93e3a85c6db" providerId="LiveId" clId="{212BA609-1366-448C-96A8-2D473E3F37E3}" dt="2023-06-18T22:17:35.622" v="1485" actId="20577"/>
        <pc:sldMkLst>
          <pc:docMk/>
          <pc:sldMk cId="1380234352" sldId="295"/>
        </pc:sldMkLst>
        <pc:spChg chg="del">
          <ac:chgData name="Nick Babak" userId="1176b93e3a85c6db" providerId="LiveId" clId="{212BA609-1366-448C-96A8-2D473E3F37E3}" dt="2023-06-18T22:13:58.704" v="1398" actId="478"/>
          <ac:spMkLst>
            <pc:docMk/>
            <pc:sldMk cId="1380234352" sldId="295"/>
            <ac:spMk id="2" creationId="{255488B6-B194-AD9B-EE32-2441231531C4}"/>
          </ac:spMkLst>
        </pc:spChg>
        <pc:spChg chg="del">
          <ac:chgData name="Nick Babak" userId="1176b93e3a85c6db" providerId="LiveId" clId="{212BA609-1366-448C-96A8-2D473E3F37E3}" dt="2023-06-18T22:13:57.836" v="1397" actId="478"/>
          <ac:spMkLst>
            <pc:docMk/>
            <pc:sldMk cId="1380234352" sldId="295"/>
            <ac:spMk id="3" creationId="{CFEBF2EB-1316-ADBE-C9F9-655F70CE65F3}"/>
          </ac:spMkLst>
        </pc:spChg>
        <pc:spChg chg="add mod">
          <ac:chgData name="Nick Babak" userId="1176b93e3a85c6db" providerId="LiveId" clId="{212BA609-1366-448C-96A8-2D473E3F37E3}" dt="2023-06-18T22:17:35.622" v="1485" actId="20577"/>
          <ac:spMkLst>
            <pc:docMk/>
            <pc:sldMk cId="1380234352" sldId="295"/>
            <ac:spMk id="7" creationId="{B2CD6E91-3173-0C45-DC5B-3AE6F4B8CC3C}"/>
          </ac:spMkLst>
        </pc:spChg>
        <pc:picChg chg="add mod">
          <ac:chgData name="Nick Babak" userId="1176b93e3a85c6db" providerId="LiveId" clId="{212BA609-1366-448C-96A8-2D473E3F37E3}" dt="2023-06-18T22:15:03.112" v="1402" actId="26606"/>
          <ac:picMkLst>
            <pc:docMk/>
            <pc:sldMk cId="1380234352" sldId="295"/>
            <ac:picMk id="4" creationId="{97C39658-5CE7-4BDF-2383-08921CE806EE}"/>
          </ac:picMkLst>
        </pc:picChg>
        <pc:picChg chg="add mod">
          <ac:chgData name="Nick Babak" userId="1176b93e3a85c6db" providerId="LiveId" clId="{212BA609-1366-448C-96A8-2D473E3F37E3}" dt="2023-06-18T22:15:03.112" v="1402" actId="26606"/>
          <ac:picMkLst>
            <pc:docMk/>
            <pc:sldMk cId="1380234352" sldId="295"/>
            <ac:picMk id="5" creationId="{E70F3A87-2679-52A8-E697-B5527D250561}"/>
          </ac:picMkLst>
        </pc:picChg>
        <pc:picChg chg="add mod ord">
          <ac:chgData name="Nick Babak" userId="1176b93e3a85c6db" providerId="LiveId" clId="{212BA609-1366-448C-96A8-2D473E3F37E3}" dt="2023-06-18T22:15:03.112" v="1402" actId="26606"/>
          <ac:picMkLst>
            <pc:docMk/>
            <pc:sldMk cId="1380234352" sldId="295"/>
            <ac:picMk id="6" creationId="{94328274-5B90-39C1-F5D4-B7F5117FCFBC}"/>
          </ac:picMkLst>
        </pc:picChg>
      </pc:sldChg>
      <pc:sldChg chg="addSp delSp modSp new mod setBg">
        <pc:chgData name="Nick Babak" userId="1176b93e3a85c6db" providerId="LiveId" clId="{212BA609-1366-448C-96A8-2D473E3F37E3}" dt="2023-06-18T22:21:46.602" v="1557" actId="20577"/>
        <pc:sldMkLst>
          <pc:docMk/>
          <pc:sldMk cId="302300137" sldId="296"/>
        </pc:sldMkLst>
        <pc:spChg chg="del">
          <ac:chgData name="Nick Babak" userId="1176b93e3a85c6db" providerId="LiveId" clId="{212BA609-1366-448C-96A8-2D473E3F37E3}" dt="2023-06-18T22:17:40.073" v="1487" actId="478"/>
          <ac:spMkLst>
            <pc:docMk/>
            <pc:sldMk cId="302300137" sldId="296"/>
            <ac:spMk id="2" creationId="{82333601-3EDC-BE75-E46F-7B8B0832E47F}"/>
          </ac:spMkLst>
        </pc:spChg>
        <pc:spChg chg="del">
          <ac:chgData name="Nick Babak" userId="1176b93e3a85c6db" providerId="LiveId" clId="{212BA609-1366-448C-96A8-2D473E3F37E3}" dt="2023-06-18T22:17:41.806" v="1488" actId="478"/>
          <ac:spMkLst>
            <pc:docMk/>
            <pc:sldMk cId="302300137" sldId="296"/>
            <ac:spMk id="3" creationId="{1C79E340-2E6B-9AD3-9F7C-488960EC63A7}"/>
          </ac:spMkLst>
        </pc:spChg>
        <pc:spChg chg="add del">
          <ac:chgData name="Nick Babak" userId="1176b93e3a85c6db" providerId="LiveId" clId="{212BA609-1366-448C-96A8-2D473E3F37E3}" dt="2023-06-18T22:20:50.968" v="1504" actId="26606"/>
          <ac:spMkLst>
            <pc:docMk/>
            <pc:sldMk cId="302300137" sldId="296"/>
            <ac:spMk id="8" creationId="{7AA67C3D-6D28-4C64-81F8-295FC9396EB6}"/>
          </ac:spMkLst>
        </pc:spChg>
        <pc:spChg chg="add del mod">
          <ac:chgData name="Nick Babak" userId="1176b93e3a85c6db" providerId="LiveId" clId="{212BA609-1366-448C-96A8-2D473E3F37E3}" dt="2023-06-18T22:20:09.354" v="1498" actId="478"/>
          <ac:spMkLst>
            <pc:docMk/>
            <pc:sldMk cId="302300137" sldId="296"/>
            <ac:spMk id="9" creationId="{33ABDCF9-BA82-2E4A-996E-830254DD5D6A}"/>
          </ac:spMkLst>
        </pc:spChg>
        <pc:spChg chg="add del">
          <ac:chgData name="Nick Babak" userId="1176b93e3a85c6db" providerId="LiveId" clId="{212BA609-1366-448C-96A8-2D473E3F37E3}" dt="2023-06-18T22:19:47.837" v="1494" actId="26606"/>
          <ac:spMkLst>
            <pc:docMk/>
            <pc:sldMk cId="302300137" sldId="296"/>
            <ac:spMk id="10" creationId="{22C6C9C9-83BF-4A6C-A1BF-C1735C61B4FF}"/>
          </ac:spMkLst>
        </pc:spChg>
        <pc:spChg chg="add del">
          <ac:chgData name="Nick Babak" userId="1176b93e3a85c6db" providerId="LiveId" clId="{212BA609-1366-448C-96A8-2D473E3F37E3}" dt="2023-06-18T22:20:50.968" v="1504" actId="26606"/>
          <ac:spMkLst>
            <pc:docMk/>
            <pc:sldMk cId="302300137" sldId="296"/>
            <ac:spMk id="12" creationId="{8DBEAE55-3EA1-41D7-A212-5F7D8986C1F2}"/>
          </ac:spMkLst>
        </pc:spChg>
        <pc:spChg chg="add mod">
          <ac:chgData name="Nick Babak" userId="1176b93e3a85c6db" providerId="LiveId" clId="{212BA609-1366-448C-96A8-2D473E3F37E3}" dt="2023-06-18T22:21:46.602" v="1557" actId="20577"/>
          <ac:spMkLst>
            <pc:docMk/>
            <pc:sldMk cId="302300137" sldId="296"/>
            <ac:spMk id="13" creationId="{DA9F0377-FE73-177C-C4E3-4FD75A0EA47D}"/>
          </ac:spMkLst>
        </pc:spChg>
        <pc:spChg chg="add del">
          <ac:chgData name="Nick Babak" userId="1176b93e3a85c6db" providerId="LiveId" clId="{212BA609-1366-448C-96A8-2D473E3F37E3}" dt="2023-06-18T22:20:50.968" v="1504" actId="26606"/>
          <ac:spMkLst>
            <pc:docMk/>
            <pc:sldMk cId="302300137" sldId="296"/>
            <ac:spMk id="14" creationId="{CFC5F0E7-644F-4101-BE72-12825CF537E7}"/>
          </ac:spMkLst>
        </pc:spChg>
        <pc:spChg chg="add del">
          <ac:chgData name="Nick Babak" userId="1176b93e3a85c6db" providerId="LiveId" clId="{212BA609-1366-448C-96A8-2D473E3F37E3}" dt="2023-06-18T22:20:50.968" v="1504" actId="26606"/>
          <ac:spMkLst>
            <pc:docMk/>
            <pc:sldMk cId="302300137" sldId="296"/>
            <ac:spMk id="16" creationId="{74283919-7E00-4FC2-BFC9-3F56E58808F7}"/>
          </ac:spMkLst>
        </pc:spChg>
        <pc:spChg chg="add del">
          <ac:chgData name="Nick Babak" userId="1176b93e3a85c6db" providerId="LiveId" clId="{212BA609-1366-448C-96A8-2D473E3F37E3}" dt="2023-06-18T22:20:50.968" v="1504" actId="26606"/>
          <ac:spMkLst>
            <pc:docMk/>
            <pc:sldMk cId="302300137" sldId="296"/>
            <ac:spMk id="18" creationId="{2217FF4A-5EDF-43B7-90EE-BDD9F1E9EAC2}"/>
          </ac:spMkLst>
        </pc:spChg>
        <pc:spChg chg="add del">
          <ac:chgData name="Nick Babak" userId="1176b93e3a85c6db" providerId="LiveId" clId="{212BA609-1366-448C-96A8-2D473E3F37E3}" dt="2023-06-18T22:21:14.556" v="1510" actId="26606"/>
          <ac:spMkLst>
            <pc:docMk/>
            <pc:sldMk cId="302300137" sldId="296"/>
            <ac:spMk id="20" creationId="{22C6C9C9-83BF-4A6C-A1BF-C1735C61B4FF}"/>
          </ac:spMkLst>
        </pc:spChg>
        <pc:spChg chg="add del">
          <ac:chgData name="Nick Babak" userId="1176b93e3a85c6db" providerId="LiveId" clId="{212BA609-1366-448C-96A8-2D473E3F37E3}" dt="2023-06-18T22:21:10.593" v="1507" actId="26606"/>
          <ac:spMkLst>
            <pc:docMk/>
            <pc:sldMk cId="302300137" sldId="296"/>
            <ac:spMk id="25" creationId="{80CCAACE-815D-4A79-875A-B7EFC28F7D2B}"/>
          </ac:spMkLst>
        </pc:spChg>
        <pc:spChg chg="add del">
          <ac:chgData name="Nick Babak" userId="1176b93e3a85c6db" providerId="LiveId" clId="{212BA609-1366-448C-96A8-2D473E3F37E3}" dt="2023-06-18T22:21:14.552" v="1509" actId="26606"/>
          <ac:spMkLst>
            <pc:docMk/>
            <pc:sldMk cId="302300137" sldId="296"/>
            <ac:spMk id="27" creationId="{86806086-A782-4311-A63B-1A68574D8067}"/>
          </ac:spMkLst>
        </pc:spChg>
        <pc:spChg chg="add del">
          <ac:chgData name="Nick Babak" userId="1176b93e3a85c6db" providerId="LiveId" clId="{212BA609-1366-448C-96A8-2D473E3F37E3}" dt="2023-06-18T22:21:14.552" v="1509" actId="26606"/>
          <ac:spMkLst>
            <pc:docMk/>
            <pc:sldMk cId="302300137" sldId="296"/>
            <ac:spMk id="28" creationId="{854ECEBE-9353-406C-9313-02A517A310EF}"/>
          </ac:spMkLst>
        </pc:spChg>
        <pc:spChg chg="add del">
          <ac:chgData name="Nick Babak" userId="1176b93e3a85c6db" providerId="LiveId" clId="{212BA609-1366-448C-96A8-2D473E3F37E3}" dt="2023-06-18T22:21:14.552" v="1509" actId="26606"/>
          <ac:spMkLst>
            <pc:docMk/>
            <pc:sldMk cId="302300137" sldId="296"/>
            <ac:spMk id="29" creationId="{CE71458B-DF80-43DF-9693-2EC3878ACAB5}"/>
          </ac:spMkLst>
        </pc:spChg>
        <pc:spChg chg="add del">
          <ac:chgData name="Nick Babak" userId="1176b93e3a85c6db" providerId="LiveId" clId="{212BA609-1366-448C-96A8-2D473E3F37E3}" dt="2023-06-18T22:21:14.552" v="1509" actId="26606"/>
          <ac:spMkLst>
            <pc:docMk/>
            <pc:sldMk cId="302300137" sldId="296"/>
            <ac:spMk id="31" creationId="{DE1994AC-22D1-4B48-9EDA-BE373E704567}"/>
          </ac:spMkLst>
        </pc:spChg>
        <pc:spChg chg="add del">
          <ac:chgData name="Nick Babak" userId="1176b93e3a85c6db" providerId="LiveId" clId="{212BA609-1366-448C-96A8-2D473E3F37E3}" dt="2023-06-18T22:21:14.552" v="1509" actId="26606"/>
          <ac:spMkLst>
            <pc:docMk/>
            <pc:sldMk cId="302300137" sldId="296"/>
            <ac:spMk id="33" creationId="{22220111-5018-4EB7-A38B-79BD37F7C095}"/>
          </ac:spMkLst>
        </pc:spChg>
        <pc:spChg chg="add">
          <ac:chgData name="Nick Babak" userId="1176b93e3a85c6db" providerId="LiveId" clId="{212BA609-1366-448C-96A8-2D473E3F37E3}" dt="2023-06-18T22:21:14.556" v="1510" actId="26606"/>
          <ac:spMkLst>
            <pc:docMk/>
            <pc:sldMk cId="302300137" sldId="296"/>
            <ac:spMk id="35" creationId="{7AA67C3D-6D28-4C64-81F8-295FC9396EB6}"/>
          </ac:spMkLst>
        </pc:spChg>
        <pc:spChg chg="add">
          <ac:chgData name="Nick Babak" userId="1176b93e3a85c6db" providerId="LiveId" clId="{212BA609-1366-448C-96A8-2D473E3F37E3}" dt="2023-06-18T22:21:14.556" v="1510" actId="26606"/>
          <ac:spMkLst>
            <pc:docMk/>
            <pc:sldMk cId="302300137" sldId="296"/>
            <ac:spMk id="36" creationId="{8DBEAE55-3EA1-41D7-A212-5F7D8986C1F2}"/>
          </ac:spMkLst>
        </pc:spChg>
        <pc:spChg chg="add">
          <ac:chgData name="Nick Babak" userId="1176b93e3a85c6db" providerId="LiveId" clId="{212BA609-1366-448C-96A8-2D473E3F37E3}" dt="2023-06-18T22:21:14.556" v="1510" actId="26606"/>
          <ac:spMkLst>
            <pc:docMk/>
            <pc:sldMk cId="302300137" sldId="296"/>
            <ac:spMk id="37" creationId="{CFC5F0E7-644F-4101-BE72-12825CF537E7}"/>
          </ac:spMkLst>
        </pc:spChg>
        <pc:spChg chg="add">
          <ac:chgData name="Nick Babak" userId="1176b93e3a85c6db" providerId="LiveId" clId="{212BA609-1366-448C-96A8-2D473E3F37E3}" dt="2023-06-18T22:21:14.556" v="1510" actId="26606"/>
          <ac:spMkLst>
            <pc:docMk/>
            <pc:sldMk cId="302300137" sldId="296"/>
            <ac:spMk id="38" creationId="{74283919-7E00-4FC2-BFC9-3F56E58808F7}"/>
          </ac:spMkLst>
        </pc:spChg>
        <pc:spChg chg="add">
          <ac:chgData name="Nick Babak" userId="1176b93e3a85c6db" providerId="LiveId" clId="{212BA609-1366-448C-96A8-2D473E3F37E3}" dt="2023-06-18T22:21:14.556" v="1510" actId="26606"/>
          <ac:spMkLst>
            <pc:docMk/>
            <pc:sldMk cId="302300137" sldId="296"/>
            <ac:spMk id="39" creationId="{2217FF4A-5EDF-43B7-90EE-BDD9F1E9EAC2}"/>
          </ac:spMkLst>
        </pc:spChg>
        <pc:picChg chg="add mod ord">
          <ac:chgData name="Nick Babak" userId="1176b93e3a85c6db" providerId="LiveId" clId="{212BA609-1366-448C-96A8-2D473E3F37E3}" dt="2023-06-18T22:21:14.556" v="1510" actId="26606"/>
          <ac:picMkLst>
            <pc:docMk/>
            <pc:sldMk cId="302300137" sldId="296"/>
            <ac:picMk id="4" creationId="{C2F66263-5381-D7F0-B989-17A39494A89A}"/>
          </ac:picMkLst>
        </pc:picChg>
        <pc:picChg chg="add mod">
          <ac:chgData name="Nick Babak" userId="1176b93e3a85c6db" providerId="LiveId" clId="{212BA609-1366-448C-96A8-2D473E3F37E3}" dt="2023-06-18T22:21:14.556" v="1510" actId="26606"/>
          <ac:picMkLst>
            <pc:docMk/>
            <pc:sldMk cId="302300137" sldId="296"/>
            <ac:picMk id="5" creationId="{E432C342-1864-5860-6E35-87CE64F42785}"/>
          </ac:picMkLst>
        </pc:picChg>
        <pc:picChg chg="add del mod">
          <ac:chgData name="Nick Babak" userId="1176b93e3a85c6db" providerId="LiveId" clId="{212BA609-1366-448C-96A8-2D473E3F37E3}" dt="2023-06-18T22:19:47.047" v="1493"/>
          <ac:picMkLst>
            <pc:docMk/>
            <pc:sldMk cId="302300137" sldId="296"/>
            <ac:picMk id="6" creationId="{D602755A-8096-1E65-27E0-C0D4974B87F9}"/>
          </ac:picMkLst>
        </pc:picChg>
        <pc:picChg chg="add del mod">
          <ac:chgData name="Nick Babak" userId="1176b93e3a85c6db" providerId="LiveId" clId="{212BA609-1366-448C-96A8-2D473E3F37E3}" dt="2023-06-18T22:20:05.689" v="1497" actId="478"/>
          <ac:picMkLst>
            <pc:docMk/>
            <pc:sldMk cId="302300137" sldId="296"/>
            <ac:picMk id="7" creationId="{3EF276E0-BE97-4F07-B7DC-DF29CC540ED1}"/>
          </ac:picMkLst>
        </pc:picChg>
        <pc:picChg chg="add del mod">
          <ac:chgData name="Nick Babak" userId="1176b93e3a85c6db" providerId="LiveId" clId="{212BA609-1366-448C-96A8-2D473E3F37E3}" dt="2023-06-18T22:20:14.941" v="1500"/>
          <ac:picMkLst>
            <pc:docMk/>
            <pc:sldMk cId="302300137" sldId="296"/>
            <ac:picMk id="11" creationId="{59EE5201-F771-D469-8D3F-CB7F56441F89}"/>
          </ac:picMkLst>
        </pc:picChg>
      </pc:sldChg>
      <pc:sldChg chg="addSp delSp modSp new mod setBg">
        <pc:chgData name="Nick Babak" userId="1176b93e3a85c6db" providerId="LiveId" clId="{212BA609-1366-448C-96A8-2D473E3F37E3}" dt="2023-06-18T22:26:26.978" v="1630" actId="20577"/>
        <pc:sldMkLst>
          <pc:docMk/>
          <pc:sldMk cId="4130098259" sldId="297"/>
        </pc:sldMkLst>
        <pc:spChg chg="del">
          <ac:chgData name="Nick Babak" userId="1176b93e3a85c6db" providerId="LiveId" clId="{212BA609-1366-448C-96A8-2D473E3F37E3}" dt="2023-06-18T22:22:30.428" v="1560" actId="478"/>
          <ac:spMkLst>
            <pc:docMk/>
            <pc:sldMk cId="4130098259" sldId="297"/>
            <ac:spMk id="2" creationId="{8C2574A4-B717-9D6A-E050-00876789E733}"/>
          </ac:spMkLst>
        </pc:spChg>
        <pc:spChg chg="del">
          <ac:chgData name="Nick Babak" userId="1176b93e3a85c6db" providerId="LiveId" clId="{212BA609-1366-448C-96A8-2D473E3F37E3}" dt="2023-06-18T22:22:29.160" v="1559" actId="478"/>
          <ac:spMkLst>
            <pc:docMk/>
            <pc:sldMk cId="4130098259" sldId="297"/>
            <ac:spMk id="3" creationId="{C74821FB-B793-F0CF-380C-9FF00772E2A5}"/>
          </ac:spMkLst>
        </pc:spChg>
        <pc:spChg chg="add">
          <ac:chgData name="Nick Babak" userId="1176b93e3a85c6db" providerId="LiveId" clId="{212BA609-1366-448C-96A8-2D473E3F37E3}" dt="2023-06-18T22:25:59.457" v="1594" actId="26606"/>
          <ac:spMkLst>
            <pc:docMk/>
            <pc:sldMk cId="4130098259" sldId="297"/>
            <ac:spMk id="17" creationId="{6C2997EE-0889-44C3-AC0D-18F26AC9AAAB}"/>
          </ac:spMkLst>
        </pc:spChg>
        <pc:spChg chg="add mod">
          <ac:chgData name="Nick Babak" userId="1176b93e3a85c6db" providerId="LiveId" clId="{212BA609-1366-448C-96A8-2D473E3F37E3}" dt="2023-06-18T22:26:26.978" v="1630" actId="20577"/>
          <ac:spMkLst>
            <pc:docMk/>
            <pc:sldMk cId="4130098259" sldId="297"/>
            <ac:spMk id="18" creationId="{4365C951-8DE5-A89D-A342-617CE41CF95B}"/>
          </ac:spMkLst>
        </pc:spChg>
        <pc:spChg chg="add del">
          <ac:chgData name="Nick Babak" userId="1176b93e3a85c6db" providerId="LiveId" clId="{212BA609-1366-448C-96A8-2D473E3F37E3}" dt="2023-06-18T22:25:16.249" v="1591" actId="26606"/>
          <ac:spMkLst>
            <pc:docMk/>
            <pc:sldMk cId="4130098259" sldId="297"/>
            <ac:spMk id="20" creationId="{6C2997EE-0889-44C3-AC0D-18F26AC9AAAB}"/>
          </ac:spMkLst>
        </pc:spChg>
        <pc:picChg chg="add del mod">
          <ac:chgData name="Nick Babak" userId="1176b93e3a85c6db" providerId="LiveId" clId="{212BA609-1366-448C-96A8-2D473E3F37E3}" dt="2023-06-18T22:23:51.218" v="1573" actId="478"/>
          <ac:picMkLst>
            <pc:docMk/>
            <pc:sldMk cId="4130098259" sldId="297"/>
            <ac:picMk id="4" creationId="{6340EEA0-5D6B-2EEE-66BC-A06C4CD4CBD2}"/>
          </ac:picMkLst>
        </pc:picChg>
        <pc:picChg chg="add mod ord">
          <ac:chgData name="Nick Babak" userId="1176b93e3a85c6db" providerId="LiveId" clId="{212BA609-1366-448C-96A8-2D473E3F37E3}" dt="2023-06-18T22:25:59.457" v="1594" actId="26606"/>
          <ac:picMkLst>
            <pc:docMk/>
            <pc:sldMk cId="4130098259" sldId="297"/>
            <ac:picMk id="5" creationId="{81F12B22-8047-8DEC-49E9-C786ED01D2EC}"/>
          </ac:picMkLst>
        </pc:picChg>
        <pc:picChg chg="add del mod">
          <ac:chgData name="Nick Babak" userId="1176b93e3a85c6db" providerId="LiveId" clId="{212BA609-1366-448C-96A8-2D473E3F37E3}" dt="2023-06-18T22:23:44.094" v="1571" actId="21"/>
          <ac:picMkLst>
            <pc:docMk/>
            <pc:sldMk cId="4130098259" sldId="297"/>
            <ac:picMk id="6" creationId="{1AF7D7C1-54B0-8FC3-4418-ABBBA1AE21FA}"/>
          </ac:picMkLst>
        </pc:picChg>
        <pc:picChg chg="add del mod">
          <ac:chgData name="Nick Babak" userId="1176b93e3a85c6db" providerId="LiveId" clId="{212BA609-1366-448C-96A8-2D473E3F37E3}" dt="2023-06-18T22:23:32.278" v="1570" actId="21"/>
          <ac:picMkLst>
            <pc:docMk/>
            <pc:sldMk cId="4130098259" sldId="297"/>
            <ac:picMk id="7" creationId="{530A5BC5-2686-FA1A-C2B8-A4FDF7C7C5FE}"/>
          </ac:picMkLst>
        </pc:picChg>
        <pc:picChg chg="add mod">
          <ac:chgData name="Nick Babak" userId="1176b93e3a85c6db" providerId="LiveId" clId="{212BA609-1366-448C-96A8-2D473E3F37E3}" dt="2023-06-18T22:25:59.457" v="1594" actId="26606"/>
          <ac:picMkLst>
            <pc:docMk/>
            <pc:sldMk cId="4130098259" sldId="297"/>
            <ac:picMk id="9" creationId="{851F80D8-1F85-93CE-E0FB-95D374AC3DF9}"/>
          </ac:picMkLst>
        </pc:picChg>
        <pc:picChg chg="add mod">
          <ac:chgData name="Nick Babak" userId="1176b93e3a85c6db" providerId="LiveId" clId="{212BA609-1366-448C-96A8-2D473E3F37E3}" dt="2023-06-18T22:25:59.457" v="1594" actId="26606"/>
          <ac:picMkLst>
            <pc:docMk/>
            <pc:sldMk cId="4130098259" sldId="297"/>
            <ac:picMk id="11" creationId="{A639BFD0-ED96-2A20-A6E7-EF674C3E1649}"/>
          </ac:picMkLst>
        </pc:picChg>
        <pc:picChg chg="add del mod">
          <ac:chgData name="Nick Babak" userId="1176b93e3a85c6db" providerId="LiveId" clId="{212BA609-1366-448C-96A8-2D473E3F37E3}" dt="2023-06-18T22:24:55.682" v="1588" actId="478"/>
          <ac:picMkLst>
            <pc:docMk/>
            <pc:sldMk cId="4130098259" sldId="297"/>
            <ac:picMk id="13" creationId="{01B431E5-BB8F-6891-A897-F088F2B2DB1E}"/>
          </ac:picMkLst>
        </pc:picChg>
        <pc:picChg chg="add mod ord">
          <ac:chgData name="Nick Babak" userId="1176b93e3a85c6db" providerId="LiveId" clId="{212BA609-1366-448C-96A8-2D473E3F37E3}" dt="2023-06-18T22:25:59.457" v="1594" actId="26606"/>
          <ac:picMkLst>
            <pc:docMk/>
            <pc:sldMk cId="4130098259" sldId="297"/>
            <ac:picMk id="15" creationId="{C2D65371-D20D-1096-CDC0-D444A2644847}"/>
          </ac:picMkLst>
        </pc:picChg>
        <pc:picChg chg="add del mod">
          <ac:chgData name="Nick Babak" userId="1176b93e3a85c6db" providerId="LiveId" clId="{212BA609-1366-448C-96A8-2D473E3F37E3}" dt="2023-06-18T22:25:31.164" v="1593" actId="478"/>
          <ac:picMkLst>
            <pc:docMk/>
            <pc:sldMk cId="4130098259" sldId="297"/>
            <ac:picMk id="16" creationId="{9BD0FC1C-E5EB-AFBA-AAA8-1784BD221538}"/>
          </ac:picMkLst>
        </pc:picChg>
      </pc:sldChg>
      <pc:sldChg chg="addSp delSp modSp new mod setBg">
        <pc:chgData name="Nick Babak" userId="1176b93e3a85c6db" providerId="LiveId" clId="{212BA609-1366-448C-96A8-2D473E3F37E3}" dt="2023-06-18T22:28:06.358" v="1651" actId="26606"/>
        <pc:sldMkLst>
          <pc:docMk/>
          <pc:sldMk cId="2024814240" sldId="298"/>
        </pc:sldMkLst>
        <pc:spChg chg="del">
          <ac:chgData name="Nick Babak" userId="1176b93e3a85c6db" providerId="LiveId" clId="{212BA609-1366-448C-96A8-2D473E3F37E3}" dt="2023-06-18T22:26:31.511" v="1632" actId="478"/>
          <ac:spMkLst>
            <pc:docMk/>
            <pc:sldMk cId="2024814240" sldId="298"/>
            <ac:spMk id="2" creationId="{695390C8-FEAD-3C4A-B23F-6CF628057242}"/>
          </ac:spMkLst>
        </pc:spChg>
        <pc:spChg chg="del">
          <ac:chgData name="Nick Babak" userId="1176b93e3a85c6db" providerId="LiveId" clId="{212BA609-1366-448C-96A8-2D473E3F37E3}" dt="2023-06-18T22:26:33.029" v="1633" actId="478"/>
          <ac:spMkLst>
            <pc:docMk/>
            <pc:sldMk cId="2024814240" sldId="298"/>
            <ac:spMk id="3" creationId="{30C770E5-E1D5-08D6-D7E0-D342D37A16D3}"/>
          </ac:spMkLst>
        </pc:spChg>
        <pc:spChg chg="add mod">
          <ac:chgData name="Nick Babak" userId="1176b93e3a85c6db" providerId="LiveId" clId="{212BA609-1366-448C-96A8-2D473E3F37E3}" dt="2023-06-18T22:28:06.358" v="1651" actId="26606"/>
          <ac:spMkLst>
            <pc:docMk/>
            <pc:sldMk cId="2024814240" sldId="298"/>
            <ac:spMk id="14" creationId="{5E5C1B5E-CA11-DCF7-0896-929A81307343}"/>
          </ac:spMkLst>
        </pc:spChg>
        <pc:spChg chg="add del">
          <ac:chgData name="Nick Babak" userId="1176b93e3a85c6db" providerId="LiveId" clId="{212BA609-1366-448C-96A8-2D473E3F37E3}" dt="2023-06-18T22:27:45.695" v="1646" actId="26606"/>
          <ac:spMkLst>
            <pc:docMk/>
            <pc:sldMk cId="2024814240" sldId="298"/>
            <ac:spMk id="18" creationId="{EA518CE4-E4D4-4D8A-980F-6D692AC96949}"/>
          </ac:spMkLst>
        </pc:spChg>
        <pc:spChg chg="add del">
          <ac:chgData name="Nick Babak" userId="1176b93e3a85c6db" providerId="LiveId" clId="{212BA609-1366-448C-96A8-2D473E3F37E3}" dt="2023-06-18T22:27:45.695" v="1646" actId="26606"/>
          <ac:spMkLst>
            <pc:docMk/>
            <pc:sldMk cId="2024814240" sldId="298"/>
            <ac:spMk id="20" creationId="{F82BF3E2-EB0E-40D6-8835-2367A5316CA4}"/>
          </ac:spMkLst>
        </pc:spChg>
        <pc:spChg chg="add del">
          <ac:chgData name="Nick Babak" userId="1176b93e3a85c6db" providerId="LiveId" clId="{212BA609-1366-448C-96A8-2D473E3F37E3}" dt="2023-06-18T22:27:45.695" v="1646" actId="26606"/>
          <ac:spMkLst>
            <pc:docMk/>
            <pc:sldMk cId="2024814240" sldId="298"/>
            <ac:spMk id="22" creationId="{481E86DD-89E6-42B2-8675-84B7C56BFF7D}"/>
          </ac:spMkLst>
        </pc:spChg>
        <pc:picChg chg="add mod ord">
          <ac:chgData name="Nick Babak" userId="1176b93e3a85c6db" providerId="LiveId" clId="{212BA609-1366-448C-96A8-2D473E3F37E3}" dt="2023-06-18T22:28:06.358" v="1651" actId="26606"/>
          <ac:picMkLst>
            <pc:docMk/>
            <pc:sldMk cId="2024814240" sldId="298"/>
            <ac:picMk id="5" creationId="{1226D342-C9CD-9B8F-03DC-FC8F46F94FC1}"/>
          </ac:picMkLst>
        </pc:picChg>
        <pc:picChg chg="add mod ord">
          <ac:chgData name="Nick Babak" userId="1176b93e3a85c6db" providerId="LiveId" clId="{212BA609-1366-448C-96A8-2D473E3F37E3}" dt="2023-06-18T22:28:06.358" v="1651" actId="26606"/>
          <ac:picMkLst>
            <pc:docMk/>
            <pc:sldMk cId="2024814240" sldId="298"/>
            <ac:picMk id="7" creationId="{7EC382CD-EDA5-9245-79E6-B6D9DF85C712}"/>
          </ac:picMkLst>
        </pc:picChg>
        <pc:picChg chg="add mod ord">
          <ac:chgData name="Nick Babak" userId="1176b93e3a85c6db" providerId="LiveId" clId="{212BA609-1366-448C-96A8-2D473E3F37E3}" dt="2023-06-18T22:28:06.358" v="1651" actId="26606"/>
          <ac:picMkLst>
            <pc:docMk/>
            <pc:sldMk cId="2024814240" sldId="298"/>
            <ac:picMk id="9" creationId="{242BC469-4DD3-3DA8-BB59-3556BB205795}"/>
          </ac:picMkLst>
        </pc:picChg>
        <pc:picChg chg="add mod ord">
          <ac:chgData name="Nick Babak" userId="1176b93e3a85c6db" providerId="LiveId" clId="{212BA609-1366-448C-96A8-2D473E3F37E3}" dt="2023-06-18T22:28:06.358" v="1651" actId="26606"/>
          <ac:picMkLst>
            <pc:docMk/>
            <pc:sldMk cId="2024814240" sldId="298"/>
            <ac:picMk id="11" creationId="{42240D35-3BE2-D1D5-00F6-3850E0BD05FC}"/>
          </ac:picMkLst>
        </pc:picChg>
        <pc:picChg chg="add mod ord">
          <ac:chgData name="Nick Babak" userId="1176b93e3a85c6db" providerId="LiveId" clId="{212BA609-1366-448C-96A8-2D473E3F37E3}" dt="2023-06-18T22:28:06.358" v="1651" actId="26606"/>
          <ac:picMkLst>
            <pc:docMk/>
            <pc:sldMk cId="2024814240" sldId="298"/>
            <ac:picMk id="13" creationId="{4F78E203-1C1F-C51C-1B5A-D2BEB5280724}"/>
          </ac:picMkLst>
        </pc:picChg>
        <pc:cxnChg chg="add del">
          <ac:chgData name="Nick Babak" userId="1176b93e3a85c6db" providerId="LiveId" clId="{212BA609-1366-448C-96A8-2D473E3F37E3}" dt="2023-06-18T22:28:06.358" v="1651" actId="26606"/>
          <ac:cxnSpMkLst>
            <pc:docMk/>
            <pc:sldMk cId="2024814240" sldId="298"/>
            <ac:cxnSpMk id="19" creationId="{822A5670-0F7B-4199-AEAB-33FBA9CEA44D}"/>
          </ac:cxnSpMkLst>
        </pc:cxnChg>
        <pc:cxnChg chg="add del">
          <ac:chgData name="Nick Babak" userId="1176b93e3a85c6db" providerId="LiveId" clId="{212BA609-1366-448C-96A8-2D473E3F37E3}" dt="2023-06-18T22:28:06.358" v="1651" actId="26606"/>
          <ac:cxnSpMkLst>
            <pc:docMk/>
            <pc:sldMk cId="2024814240" sldId="298"/>
            <ac:cxnSpMk id="21" creationId="{8BB1744D-A7DF-4B65-B6E3-DCF12BB2D869}"/>
          </ac:cxnSpMkLst>
        </pc:cxnChg>
        <pc:cxnChg chg="add del">
          <ac:chgData name="Nick Babak" userId="1176b93e3a85c6db" providerId="LiveId" clId="{212BA609-1366-448C-96A8-2D473E3F37E3}" dt="2023-06-18T22:28:06.358" v="1651" actId="26606"/>
          <ac:cxnSpMkLst>
            <pc:docMk/>
            <pc:sldMk cId="2024814240" sldId="298"/>
            <ac:cxnSpMk id="23" creationId="{882DD753-EA38-4E86-91FB-05041A44A28E}"/>
          </ac:cxnSpMkLst>
        </pc:cxnChg>
        <pc:cxnChg chg="add del">
          <ac:chgData name="Nick Babak" userId="1176b93e3a85c6db" providerId="LiveId" clId="{212BA609-1366-448C-96A8-2D473E3F37E3}" dt="2023-06-18T22:28:06.358" v="1651" actId="26606"/>
          <ac:cxnSpMkLst>
            <pc:docMk/>
            <pc:sldMk cId="2024814240" sldId="298"/>
            <ac:cxnSpMk id="25" creationId="{6DA63E78-7704-45EF-B5D3-EADDF5D82674}"/>
          </ac:cxnSpMkLst>
        </pc:cxnChg>
      </pc:sldChg>
      <pc:sldChg chg="addSp delSp modSp new mod setBg">
        <pc:chgData name="Nick Babak" userId="1176b93e3a85c6db" providerId="LiveId" clId="{212BA609-1366-448C-96A8-2D473E3F37E3}" dt="2023-06-18T22:32:15.263" v="1743" actId="20577"/>
        <pc:sldMkLst>
          <pc:docMk/>
          <pc:sldMk cId="1002036897" sldId="299"/>
        </pc:sldMkLst>
        <pc:spChg chg="del">
          <ac:chgData name="Nick Babak" userId="1176b93e3a85c6db" providerId="LiveId" clId="{212BA609-1366-448C-96A8-2D473E3F37E3}" dt="2023-06-18T22:30:31.833" v="1721" actId="478"/>
          <ac:spMkLst>
            <pc:docMk/>
            <pc:sldMk cId="1002036897" sldId="299"/>
            <ac:spMk id="2" creationId="{3B6DC932-C82E-14DC-AB10-646947FFE21F}"/>
          </ac:spMkLst>
        </pc:spChg>
        <pc:spChg chg="del">
          <ac:chgData name="Nick Babak" userId="1176b93e3a85c6db" providerId="LiveId" clId="{212BA609-1366-448C-96A8-2D473E3F37E3}" dt="2023-06-18T22:30:30.558" v="1720" actId="478"/>
          <ac:spMkLst>
            <pc:docMk/>
            <pc:sldMk cId="1002036897" sldId="299"/>
            <ac:spMk id="3" creationId="{FE4B5E64-77AD-A001-D338-D97D13AB78EB}"/>
          </ac:spMkLst>
        </pc:spChg>
        <pc:spChg chg="add mod">
          <ac:chgData name="Nick Babak" userId="1176b93e3a85c6db" providerId="LiveId" clId="{212BA609-1366-448C-96A8-2D473E3F37E3}" dt="2023-06-18T22:32:15.263" v="1743" actId="20577"/>
          <ac:spMkLst>
            <pc:docMk/>
            <pc:sldMk cId="1002036897" sldId="299"/>
            <ac:spMk id="6" creationId="{CF6CFAD3-1C9A-58E4-E05F-2E47736B87F5}"/>
          </ac:spMkLst>
        </pc:spChg>
        <pc:spChg chg="add">
          <ac:chgData name="Nick Babak" userId="1176b93e3a85c6db" providerId="LiveId" clId="{212BA609-1366-448C-96A8-2D473E3F37E3}" dt="2023-06-18T22:32:02.706" v="1726" actId="26606"/>
          <ac:spMkLst>
            <pc:docMk/>
            <pc:sldMk cId="1002036897" sldId="299"/>
            <ac:spMk id="10" creationId="{22C6C9C9-83BF-4A6C-A1BF-C1735C61B4FF}"/>
          </ac:spMkLst>
        </pc:spChg>
        <pc:picChg chg="add mod ord">
          <ac:chgData name="Nick Babak" userId="1176b93e3a85c6db" providerId="LiveId" clId="{212BA609-1366-448C-96A8-2D473E3F37E3}" dt="2023-06-18T22:32:02.706" v="1726" actId="26606"/>
          <ac:picMkLst>
            <pc:docMk/>
            <pc:sldMk cId="1002036897" sldId="299"/>
            <ac:picMk id="4" creationId="{7970EBDD-BB07-7301-487A-239D67C04D51}"/>
          </ac:picMkLst>
        </pc:picChg>
        <pc:picChg chg="add mod">
          <ac:chgData name="Nick Babak" userId="1176b93e3a85c6db" providerId="LiveId" clId="{212BA609-1366-448C-96A8-2D473E3F37E3}" dt="2023-06-18T22:32:02.706" v="1726" actId="26606"/>
          <ac:picMkLst>
            <pc:docMk/>
            <pc:sldMk cId="1002036897" sldId="299"/>
            <ac:picMk id="5" creationId="{B34BC290-74F5-688C-0C7D-170509912D2D}"/>
          </ac:picMkLst>
        </pc:picChg>
      </pc:sldChg>
      <pc:sldChg chg="addSp delSp modSp new mod setBg">
        <pc:chgData name="Nick Babak" userId="1176b93e3a85c6db" providerId="LiveId" clId="{212BA609-1366-448C-96A8-2D473E3F37E3}" dt="2023-06-18T22:32:08.016" v="1727" actId="1076"/>
        <pc:sldMkLst>
          <pc:docMk/>
          <pc:sldMk cId="267478722" sldId="300"/>
        </pc:sldMkLst>
        <pc:spChg chg="del">
          <ac:chgData name="Nick Babak" userId="1176b93e3a85c6db" providerId="LiveId" clId="{212BA609-1366-448C-96A8-2D473E3F37E3}" dt="2023-06-18T22:29:11.902" v="1654" actId="478"/>
          <ac:spMkLst>
            <pc:docMk/>
            <pc:sldMk cId="267478722" sldId="300"/>
            <ac:spMk id="2" creationId="{F4D6E3BD-E9E1-21A9-75B8-98EE8E48449D}"/>
          </ac:spMkLst>
        </pc:spChg>
        <pc:spChg chg="del">
          <ac:chgData name="Nick Babak" userId="1176b93e3a85c6db" providerId="LiveId" clId="{212BA609-1366-448C-96A8-2D473E3F37E3}" dt="2023-06-18T22:29:12.948" v="1655" actId="478"/>
          <ac:spMkLst>
            <pc:docMk/>
            <pc:sldMk cId="267478722" sldId="300"/>
            <ac:spMk id="3" creationId="{F68FAB1D-D1CB-C4F5-0390-C6BC3045C9C7}"/>
          </ac:spMkLst>
        </pc:spChg>
        <pc:spChg chg="add mod">
          <ac:chgData name="Nick Babak" userId="1176b93e3a85c6db" providerId="LiveId" clId="{212BA609-1366-448C-96A8-2D473E3F37E3}" dt="2023-06-18T22:32:08.016" v="1727" actId="1076"/>
          <ac:spMkLst>
            <pc:docMk/>
            <pc:sldMk cId="267478722" sldId="300"/>
            <ac:spMk id="9" creationId="{0FF48D3B-7284-009E-4272-B25AD672E363}"/>
          </ac:spMkLst>
        </pc:spChg>
        <pc:spChg chg="add">
          <ac:chgData name="Nick Babak" userId="1176b93e3a85c6db" providerId="LiveId" clId="{212BA609-1366-448C-96A8-2D473E3F37E3}" dt="2023-06-18T22:29:59.860" v="1664" actId="26606"/>
          <ac:spMkLst>
            <pc:docMk/>
            <pc:sldMk cId="267478722" sldId="300"/>
            <ac:spMk id="13" creationId="{7AA67C3D-6D28-4C64-81F8-295FC9396EB6}"/>
          </ac:spMkLst>
        </pc:spChg>
        <pc:spChg chg="add">
          <ac:chgData name="Nick Babak" userId="1176b93e3a85c6db" providerId="LiveId" clId="{212BA609-1366-448C-96A8-2D473E3F37E3}" dt="2023-06-18T22:29:59.860" v="1664" actId="26606"/>
          <ac:spMkLst>
            <pc:docMk/>
            <pc:sldMk cId="267478722" sldId="300"/>
            <ac:spMk id="15" creationId="{8DBEAE55-3EA1-41D7-A212-5F7D8986C1F2}"/>
          </ac:spMkLst>
        </pc:spChg>
        <pc:spChg chg="add">
          <ac:chgData name="Nick Babak" userId="1176b93e3a85c6db" providerId="LiveId" clId="{212BA609-1366-448C-96A8-2D473E3F37E3}" dt="2023-06-18T22:29:59.860" v="1664" actId="26606"/>
          <ac:spMkLst>
            <pc:docMk/>
            <pc:sldMk cId="267478722" sldId="300"/>
            <ac:spMk id="17" creationId="{CFC5F0E7-644F-4101-BE72-12825CF537E7}"/>
          </ac:spMkLst>
        </pc:spChg>
        <pc:spChg chg="add">
          <ac:chgData name="Nick Babak" userId="1176b93e3a85c6db" providerId="LiveId" clId="{212BA609-1366-448C-96A8-2D473E3F37E3}" dt="2023-06-18T22:29:59.860" v="1664" actId="26606"/>
          <ac:spMkLst>
            <pc:docMk/>
            <pc:sldMk cId="267478722" sldId="300"/>
            <ac:spMk id="19" creationId="{74283919-7E00-4FC2-BFC9-3F56E58808F7}"/>
          </ac:spMkLst>
        </pc:spChg>
        <pc:spChg chg="add">
          <ac:chgData name="Nick Babak" userId="1176b93e3a85c6db" providerId="LiveId" clId="{212BA609-1366-448C-96A8-2D473E3F37E3}" dt="2023-06-18T22:29:59.860" v="1664" actId="26606"/>
          <ac:spMkLst>
            <pc:docMk/>
            <pc:sldMk cId="267478722" sldId="300"/>
            <ac:spMk id="21" creationId="{2217FF4A-5EDF-43B7-90EE-BDD9F1E9EAC2}"/>
          </ac:spMkLst>
        </pc:spChg>
        <pc:picChg chg="add mod ord">
          <ac:chgData name="Nick Babak" userId="1176b93e3a85c6db" providerId="LiveId" clId="{212BA609-1366-448C-96A8-2D473E3F37E3}" dt="2023-06-18T22:29:59.860" v="1664" actId="26606"/>
          <ac:picMkLst>
            <pc:docMk/>
            <pc:sldMk cId="267478722" sldId="300"/>
            <ac:picMk id="4" creationId="{F41C947A-8125-2358-BE84-53FA888C195E}"/>
          </ac:picMkLst>
        </pc:picChg>
        <pc:picChg chg="add del mod">
          <ac:chgData name="Nick Babak" userId="1176b93e3a85c6db" providerId="LiveId" clId="{212BA609-1366-448C-96A8-2D473E3F37E3}" dt="2023-06-18T22:29:44.806" v="1660" actId="478"/>
          <ac:picMkLst>
            <pc:docMk/>
            <pc:sldMk cId="267478722" sldId="300"/>
            <ac:picMk id="6" creationId="{DE49C91F-9D8C-E750-5FE6-F9D958522641}"/>
          </ac:picMkLst>
        </pc:picChg>
        <pc:picChg chg="add mod">
          <ac:chgData name="Nick Babak" userId="1176b93e3a85c6db" providerId="LiveId" clId="{212BA609-1366-448C-96A8-2D473E3F37E3}" dt="2023-06-18T22:29:59.860" v="1664" actId="26606"/>
          <ac:picMkLst>
            <pc:docMk/>
            <pc:sldMk cId="267478722" sldId="300"/>
            <ac:picMk id="8" creationId="{01D34FBB-1E5A-A7C2-0F2E-4851212E0B6A}"/>
          </ac:picMkLst>
        </pc:picChg>
      </pc:sldChg>
      <pc:sldChg chg="addSp delSp modSp new mod setBg">
        <pc:chgData name="Nick Babak" userId="1176b93e3a85c6db" providerId="LiveId" clId="{212BA609-1366-448C-96A8-2D473E3F37E3}" dt="2023-06-18T22:33:28.606" v="1800" actId="20577"/>
        <pc:sldMkLst>
          <pc:docMk/>
          <pc:sldMk cId="3003484549" sldId="301"/>
        </pc:sldMkLst>
        <pc:spChg chg="del">
          <ac:chgData name="Nick Babak" userId="1176b93e3a85c6db" providerId="LiveId" clId="{212BA609-1366-448C-96A8-2D473E3F37E3}" dt="2023-06-18T22:32:51.657" v="1745" actId="478"/>
          <ac:spMkLst>
            <pc:docMk/>
            <pc:sldMk cId="3003484549" sldId="301"/>
            <ac:spMk id="2" creationId="{E7F17408-F38D-D3A5-47D1-A343C65ACC28}"/>
          </ac:spMkLst>
        </pc:spChg>
        <pc:spChg chg="del">
          <ac:chgData name="Nick Babak" userId="1176b93e3a85c6db" providerId="LiveId" clId="{212BA609-1366-448C-96A8-2D473E3F37E3}" dt="2023-06-18T22:32:53.035" v="1746" actId="478"/>
          <ac:spMkLst>
            <pc:docMk/>
            <pc:sldMk cId="3003484549" sldId="301"/>
            <ac:spMk id="3" creationId="{B9795726-F11E-8B45-E546-38C9DC7DEC01}"/>
          </ac:spMkLst>
        </pc:spChg>
        <pc:spChg chg="add mod">
          <ac:chgData name="Nick Babak" userId="1176b93e3a85c6db" providerId="LiveId" clId="{212BA609-1366-448C-96A8-2D473E3F37E3}" dt="2023-06-18T22:33:28.606" v="1800" actId="20577"/>
          <ac:spMkLst>
            <pc:docMk/>
            <pc:sldMk cId="3003484549" sldId="301"/>
            <ac:spMk id="12" creationId="{E1E79CA8-495E-EF96-0F28-7338B813BD3B}"/>
          </ac:spMkLst>
        </pc:spChg>
        <pc:spChg chg="add del">
          <ac:chgData name="Nick Babak" userId="1176b93e3a85c6db" providerId="LiveId" clId="{212BA609-1366-448C-96A8-2D473E3F37E3}" dt="2023-06-18T22:32:59.887" v="1757" actId="26606"/>
          <ac:spMkLst>
            <pc:docMk/>
            <pc:sldMk cId="3003484549" sldId="301"/>
            <ac:spMk id="16" creationId="{B78EDDD3-C548-48EF-B3CA-B290B17192AB}"/>
          </ac:spMkLst>
        </pc:spChg>
        <pc:spChg chg="add del">
          <ac:chgData name="Nick Babak" userId="1176b93e3a85c6db" providerId="LiveId" clId="{212BA609-1366-448C-96A8-2D473E3F37E3}" dt="2023-06-18T22:33:05.976" v="1759" actId="26606"/>
          <ac:spMkLst>
            <pc:docMk/>
            <pc:sldMk cId="3003484549" sldId="301"/>
            <ac:spMk id="18" creationId="{25B97239-2685-48C8-8104-1D4E4E383D82}"/>
          </ac:spMkLst>
        </pc:spChg>
        <pc:spChg chg="add del">
          <ac:chgData name="Nick Babak" userId="1176b93e3a85c6db" providerId="LiveId" clId="{212BA609-1366-448C-96A8-2D473E3F37E3}" dt="2023-06-18T22:33:08.887" v="1761" actId="26606"/>
          <ac:spMkLst>
            <pc:docMk/>
            <pc:sldMk cId="3003484549" sldId="301"/>
            <ac:spMk id="20" creationId="{25414FA1-2D4C-41DB-83DE-4F3E38C10A63}"/>
          </ac:spMkLst>
        </pc:spChg>
        <pc:spChg chg="add">
          <ac:chgData name="Nick Babak" userId="1176b93e3a85c6db" providerId="LiveId" clId="{212BA609-1366-448C-96A8-2D473E3F37E3}" dt="2023-06-18T22:33:08.889" v="1762" actId="26606"/>
          <ac:spMkLst>
            <pc:docMk/>
            <pc:sldMk cId="3003484549" sldId="301"/>
            <ac:spMk id="22" creationId="{6C2997EE-0889-44C3-AC0D-18F26AC9AAAB}"/>
          </ac:spMkLst>
        </pc:spChg>
        <pc:picChg chg="add mod ord">
          <ac:chgData name="Nick Babak" userId="1176b93e3a85c6db" providerId="LiveId" clId="{212BA609-1366-448C-96A8-2D473E3F37E3}" dt="2023-06-18T22:33:08.889" v="1762" actId="26606"/>
          <ac:picMkLst>
            <pc:docMk/>
            <pc:sldMk cId="3003484549" sldId="301"/>
            <ac:picMk id="5" creationId="{8B1F127D-E3A9-7C88-9C63-0EC0A77195CD}"/>
          </ac:picMkLst>
        </pc:picChg>
        <pc:picChg chg="add mod ord">
          <ac:chgData name="Nick Babak" userId="1176b93e3a85c6db" providerId="LiveId" clId="{212BA609-1366-448C-96A8-2D473E3F37E3}" dt="2023-06-18T22:33:08.889" v="1762" actId="26606"/>
          <ac:picMkLst>
            <pc:docMk/>
            <pc:sldMk cId="3003484549" sldId="301"/>
            <ac:picMk id="7" creationId="{02132369-19E8-5402-729B-FA8236C9D99B}"/>
          </ac:picMkLst>
        </pc:picChg>
        <pc:picChg chg="add mod ord">
          <ac:chgData name="Nick Babak" userId="1176b93e3a85c6db" providerId="LiveId" clId="{212BA609-1366-448C-96A8-2D473E3F37E3}" dt="2023-06-18T22:33:08.889" v="1762" actId="26606"/>
          <ac:picMkLst>
            <pc:docMk/>
            <pc:sldMk cId="3003484549" sldId="301"/>
            <ac:picMk id="9" creationId="{C4D36BF2-78C9-DA11-70FB-817DE8DE7F8D}"/>
          </ac:picMkLst>
        </pc:picChg>
        <pc:picChg chg="add mod ord">
          <ac:chgData name="Nick Babak" userId="1176b93e3a85c6db" providerId="LiveId" clId="{212BA609-1366-448C-96A8-2D473E3F37E3}" dt="2023-06-18T22:33:08.889" v="1762" actId="26606"/>
          <ac:picMkLst>
            <pc:docMk/>
            <pc:sldMk cId="3003484549" sldId="301"/>
            <ac:picMk id="11" creationId="{10E46668-FE30-8994-4D21-8B403B7D1725}"/>
          </ac:picMkLst>
        </pc:picChg>
      </pc:sldChg>
      <pc:sldChg chg="addSp delSp modSp new mod setBg">
        <pc:chgData name="Nick Babak" userId="1176b93e3a85c6db" providerId="LiveId" clId="{212BA609-1366-448C-96A8-2D473E3F37E3}" dt="2023-06-18T22:35:25.055" v="1849" actId="20577"/>
        <pc:sldMkLst>
          <pc:docMk/>
          <pc:sldMk cId="3697047083" sldId="302"/>
        </pc:sldMkLst>
        <pc:spChg chg="del">
          <ac:chgData name="Nick Babak" userId="1176b93e3a85c6db" providerId="LiveId" clId="{212BA609-1366-448C-96A8-2D473E3F37E3}" dt="2023-06-18T22:33:40.060" v="1802" actId="478"/>
          <ac:spMkLst>
            <pc:docMk/>
            <pc:sldMk cId="3697047083" sldId="302"/>
            <ac:spMk id="2" creationId="{42DEF15D-497F-1645-43EA-C237638631A8}"/>
          </ac:spMkLst>
        </pc:spChg>
        <pc:spChg chg="del">
          <ac:chgData name="Nick Babak" userId="1176b93e3a85c6db" providerId="LiveId" clId="{212BA609-1366-448C-96A8-2D473E3F37E3}" dt="2023-06-18T22:33:41.543" v="1803" actId="478"/>
          <ac:spMkLst>
            <pc:docMk/>
            <pc:sldMk cId="3697047083" sldId="302"/>
            <ac:spMk id="3" creationId="{D0EC5FD0-9AB6-F5F9-2A76-0B8AE2BA5A3F}"/>
          </ac:spMkLst>
        </pc:spChg>
        <pc:spChg chg="add del">
          <ac:chgData name="Nick Babak" userId="1176b93e3a85c6db" providerId="LiveId" clId="{212BA609-1366-448C-96A8-2D473E3F37E3}" dt="2023-06-18T22:34:33.174" v="1822" actId="26606"/>
          <ac:spMkLst>
            <pc:docMk/>
            <pc:sldMk cId="3697047083" sldId="302"/>
            <ac:spMk id="24" creationId="{86FF76B9-219D-4469-AF87-0236D29032F1}"/>
          </ac:spMkLst>
        </pc:spChg>
        <pc:spChg chg="add del">
          <ac:chgData name="Nick Babak" userId="1176b93e3a85c6db" providerId="LiveId" clId="{212BA609-1366-448C-96A8-2D473E3F37E3}" dt="2023-06-18T22:34:33.174" v="1822" actId="26606"/>
          <ac:spMkLst>
            <pc:docMk/>
            <pc:sldMk cId="3697047083" sldId="302"/>
            <ac:spMk id="30" creationId="{2E80C965-DB6D-4F81-9E9E-B027384D0BD6}"/>
          </ac:spMkLst>
        </pc:spChg>
        <pc:spChg chg="add del">
          <ac:chgData name="Nick Babak" userId="1176b93e3a85c6db" providerId="LiveId" clId="{212BA609-1366-448C-96A8-2D473E3F37E3}" dt="2023-06-18T22:34:33.174" v="1822" actId="26606"/>
          <ac:spMkLst>
            <pc:docMk/>
            <pc:sldMk cId="3697047083" sldId="302"/>
            <ac:spMk id="32" creationId="{633C5E46-DAC5-4661-9C87-22B08E2A512F}"/>
          </ac:spMkLst>
        </pc:spChg>
        <pc:spChg chg="add mod">
          <ac:chgData name="Nick Babak" userId="1176b93e3a85c6db" providerId="LiveId" clId="{212BA609-1366-448C-96A8-2D473E3F37E3}" dt="2023-06-18T22:35:25.055" v="1849" actId="20577"/>
          <ac:spMkLst>
            <pc:docMk/>
            <pc:sldMk cId="3697047083" sldId="302"/>
            <ac:spMk id="34" creationId="{5F21A413-23EE-3047-671E-7842B737F097}"/>
          </ac:spMkLst>
        </pc:spChg>
        <pc:grpChg chg="add del">
          <ac:chgData name="Nick Babak" userId="1176b93e3a85c6db" providerId="LiveId" clId="{212BA609-1366-448C-96A8-2D473E3F37E3}" dt="2023-06-18T22:34:33.174" v="1822" actId="26606"/>
          <ac:grpSpMkLst>
            <pc:docMk/>
            <pc:sldMk cId="3697047083" sldId="302"/>
            <ac:grpSpMk id="26" creationId="{DB88BD78-87E1-424D-B479-C37D8E41B12E}"/>
          </ac:grpSpMkLst>
        </pc:grpChg>
        <pc:picChg chg="add del mod ord">
          <ac:chgData name="Nick Babak" userId="1176b93e3a85c6db" providerId="LiveId" clId="{212BA609-1366-448C-96A8-2D473E3F37E3}" dt="2023-06-18T22:34:34.448" v="1824"/>
          <ac:picMkLst>
            <pc:docMk/>
            <pc:sldMk cId="3697047083" sldId="302"/>
            <ac:picMk id="5" creationId="{30A27713-4036-F1F8-3B3F-E67D13E094F0}"/>
          </ac:picMkLst>
        </pc:picChg>
        <pc:picChg chg="add del mod">
          <ac:chgData name="Nick Babak" userId="1176b93e3a85c6db" providerId="LiveId" clId="{212BA609-1366-448C-96A8-2D473E3F37E3}" dt="2023-06-18T22:34:34.448" v="1824"/>
          <ac:picMkLst>
            <pc:docMk/>
            <pc:sldMk cId="3697047083" sldId="302"/>
            <ac:picMk id="7" creationId="{7AFCCA98-4672-D297-0A25-4754A2C0C287}"/>
          </ac:picMkLst>
        </pc:picChg>
        <pc:picChg chg="add del mod">
          <ac:chgData name="Nick Babak" userId="1176b93e3a85c6db" providerId="LiveId" clId="{212BA609-1366-448C-96A8-2D473E3F37E3}" dt="2023-06-18T22:34:34.448" v="1824"/>
          <ac:picMkLst>
            <pc:docMk/>
            <pc:sldMk cId="3697047083" sldId="302"/>
            <ac:picMk id="9" creationId="{EF17FADD-6B2F-E22C-03D7-C57FDE866BE2}"/>
          </ac:picMkLst>
        </pc:picChg>
        <pc:picChg chg="add del mod ord">
          <ac:chgData name="Nick Babak" userId="1176b93e3a85c6db" providerId="LiveId" clId="{212BA609-1366-448C-96A8-2D473E3F37E3}" dt="2023-06-18T22:34:34.448" v="1824"/>
          <ac:picMkLst>
            <pc:docMk/>
            <pc:sldMk cId="3697047083" sldId="302"/>
            <ac:picMk id="11" creationId="{8D130CD5-FF9C-14AB-61A8-6CE012E5FBB5}"/>
          </ac:picMkLst>
        </pc:picChg>
        <pc:picChg chg="add del mod ord">
          <ac:chgData name="Nick Babak" userId="1176b93e3a85c6db" providerId="LiveId" clId="{212BA609-1366-448C-96A8-2D473E3F37E3}" dt="2023-06-18T22:34:34.448" v="1824"/>
          <ac:picMkLst>
            <pc:docMk/>
            <pc:sldMk cId="3697047083" sldId="302"/>
            <ac:picMk id="13" creationId="{80E080EB-2884-EBCA-2C61-4A8F57D0DDF0}"/>
          </ac:picMkLst>
        </pc:picChg>
        <pc:picChg chg="add del mod">
          <ac:chgData name="Nick Babak" userId="1176b93e3a85c6db" providerId="LiveId" clId="{212BA609-1366-448C-96A8-2D473E3F37E3}" dt="2023-06-18T22:34:34.448" v="1824"/>
          <ac:picMkLst>
            <pc:docMk/>
            <pc:sldMk cId="3697047083" sldId="302"/>
            <ac:picMk id="15" creationId="{A9574317-22D3-40A5-C013-48654E17B7DE}"/>
          </ac:picMkLst>
        </pc:picChg>
        <pc:picChg chg="add del mod">
          <ac:chgData name="Nick Babak" userId="1176b93e3a85c6db" providerId="LiveId" clId="{212BA609-1366-448C-96A8-2D473E3F37E3}" dt="2023-06-18T22:34:34.448" v="1824"/>
          <ac:picMkLst>
            <pc:docMk/>
            <pc:sldMk cId="3697047083" sldId="302"/>
            <ac:picMk id="17" creationId="{AF2CF9DE-DA9F-69AA-AA09-20807A21F352}"/>
          </ac:picMkLst>
        </pc:picChg>
        <pc:picChg chg="add del mod">
          <ac:chgData name="Nick Babak" userId="1176b93e3a85c6db" providerId="LiveId" clId="{212BA609-1366-448C-96A8-2D473E3F37E3}" dt="2023-06-18T22:34:34.448" v="1824"/>
          <ac:picMkLst>
            <pc:docMk/>
            <pc:sldMk cId="3697047083" sldId="302"/>
            <ac:picMk id="19" creationId="{EE10AA3E-DD35-2192-F0ED-D3FCDE241C06}"/>
          </ac:picMkLst>
        </pc:picChg>
        <pc:picChg chg="add mod ord">
          <ac:chgData name="Nick Babak" userId="1176b93e3a85c6db" providerId="LiveId" clId="{212BA609-1366-448C-96A8-2D473E3F37E3}" dt="2023-06-18T22:35:08.928" v="1835" actId="26606"/>
          <ac:picMkLst>
            <pc:docMk/>
            <pc:sldMk cId="3697047083" sldId="302"/>
            <ac:picMk id="21" creationId="{5FC09B9A-BDE8-382E-4678-AA5C0CED4083}"/>
          </ac:picMkLst>
        </pc:picChg>
        <pc:picChg chg="add mod">
          <ac:chgData name="Nick Babak" userId="1176b93e3a85c6db" providerId="LiveId" clId="{212BA609-1366-448C-96A8-2D473E3F37E3}" dt="2023-06-18T22:35:08.928" v="1835" actId="26606"/>
          <ac:picMkLst>
            <pc:docMk/>
            <pc:sldMk cId="3697047083" sldId="302"/>
            <ac:picMk id="23" creationId="{ED65E3C9-9E9D-B1C1-F67A-5DB7869E413D}"/>
          </ac:picMkLst>
        </pc:picChg>
        <pc:picChg chg="add mod">
          <ac:chgData name="Nick Babak" userId="1176b93e3a85c6db" providerId="LiveId" clId="{212BA609-1366-448C-96A8-2D473E3F37E3}" dt="2023-06-18T22:35:08.928" v="1835" actId="26606"/>
          <ac:picMkLst>
            <pc:docMk/>
            <pc:sldMk cId="3697047083" sldId="302"/>
            <ac:picMk id="29" creationId="{D4732C8B-E49E-F5E9-7CC0-B7E0C23936C4}"/>
          </ac:picMkLst>
        </pc:picChg>
        <pc:picChg chg="add mod">
          <ac:chgData name="Nick Babak" userId="1176b93e3a85c6db" providerId="LiveId" clId="{212BA609-1366-448C-96A8-2D473E3F37E3}" dt="2023-06-18T22:35:08.928" v="1835" actId="26606"/>
          <ac:picMkLst>
            <pc:docMk/>
            <pc:sldMk cId="3697047083" sldId="302"/>
            <ac:picMk id="33" creationId="{F4B2CF1A-FCDD-4888-8195-E7BB39AFDAB4}"/>
          </ac:picMkLst>
        </pc:picChg>
      </pc:sldChg>
      <pc:sldChg chg="addSp delSp modSp new mod setBg">
        <pc:chgData name="Nick Babak" userId="1176b93e3a85c6db" providerId="LiveId" clId="{212BA609-1366-448C-96A8-2D473E3F37E3}" dt="2023-06-18T22:36:11.243" v="1865"/>
        <pc:sldMkLst>
          <pc:docMk/>
          <pc:sldMk cId="3580008305" sldId="303"/>
        </pc:sldMkLst>
        <pc:spChg chg="del">
          <ac:chgData name="Nick Babak" userId="1176b93e3a85c6db" providerId="LiveId" clId="{212BA609-1366-448C-96A8-2D473E3F37E3}" dt="2023-06-18T22:35:30.096" v="1851" actId="478"/>
          <ac:spMkLst>
            <pc:docMk/>
            <pc:sldMk cId="3580008305" sldId="303"/>
            <ac:spMk id="2" creationId="{791AEC1F-542E-AB15-1391-640FAEA1F18A}"/>
          </ac:spMkLst>
        </pc:spChg>
        <pc:spChg chg="del">
          <ac:chgData name="Nick Babak" userId="1176b93e3a85c6db" providerId="LiveId" clId="{212BA609-1366-448C-96A8-2D473E3F37E3}" dt="2023-06-18T22:35:30.969" v="1852" actId="478"/>
          <ac:spMkLst>
            <pc:docMk/>
            <pc:sldMk cId="3580008305" sldId="303"/>
            <ac:spMk id="3" creationId="{7F7F11E5-BF91-0256-AA0B-428FAA6DCC90}"/>
          </ac:spMkLst>
        </pc:spChg>
        <pc:spChg chg="add mod">
          <ac:chgData name="Nick Babak" userId="1176b93e3a85c6db" providerId="LiveId" clId="{212BA609-1366-448C-96A8-2D473E3F37E3}" dt="2023-06-18T22:36:11.243" v="1865"/>
          <ac:spMkLst>
            <pc:docMk/>
            <pc:sldMk cId="3580008305" sldId="303"/>
            <ac:spMk id="12" creationId="{40CCC014-0AFD-E220-C657-E427C21BD370}"/>
          </ac:spMkLst>
        </pc:spChg>
        <pc:spChg chg="add">
          <ac:chgData name="Nick Babak" userId="1176b93e3a85c6db" providerId="LiveId" clId="{212BA609-1366-448C-96A8-2D473E3F37E3}" dt="2023-06-18T22:35:51.889" v="1864" actId="26606"/>
          <ac:spMkLst>
            <pc:docMk/>
            <pc:sldMk cId="3580008305" sldId="303"/>
            <ac:spMk id="16" creationId="{6C2997EE-0889-44C3-AC0D-18F26AC9AAAB}"/>
          </ac:spMkLst>
        </pc:spChg>
        <pc:picChg chg="add mod ord">
          <ac:chgData name="Nick Babak" userId="1176b93e3a85c6db" providerId="LiveId" clId="{212BA609-1366-448C-96A8-2D473E3F37E3}" dt="2023-06-18T22:35:51.889" v="1864" actId="26606"/>
          <ac:picMkLst>
            <pc:docMk/>
            <pc:sldMk cId="3580008305" sldId="303"/>
            <ac:picMk id="5" creationId="{D7BE7D05-6D71-60A8-EAE4-9C521CA9E307}"/>
          </ac:picMkLst>
        </pc:picChg>
        <pc:picChg chg="add mod ord">
          <ac:chgData name="Nick Babak" userId="1176b93e3a85c6db" providerId="LiveId" clId="{212BA609-1366-448C-96A8-2D473E3F37E3}" dt="2023-06-18T22:35:51.889" v="1864" actId="26606"/>
          <ac:picMkLst>
            <pc:docMk/>
            <pc:sldMk cId="3580008305" sldId="303"/>
            <ac:picMk id="7" creationId="{B647A365-5B48-FDE5-DD87-D677B503C5D7}"/>
          </ac:picMkLst>
        </pc:picChg>
        <pc:picChg chg="add mod ord">
          <ac:chgData name="Nick Babak" userId="1176b93e3a85c6db" providerId="LiveId" clId="{212BA609-1366-448C-96A8-2D473E3F37E3}" dt="2023-06-18T22:35:51.889" v="1864" actId="26606"/>
          <ac:picMkLst>
            <pc:docMk/>
            <pc:sldMk cId="3580008305" sldId="303"/>
            <ac:picMk id="9" creationId="{5EA6815E-D098-837F-93B1-8E4DA63D4515}"/>
          </ac:picMkLst>
        </pc:picChg>
        <pc:picChg chg="add mod">
          <ac:chgData name="Nick Babak" userId="1176b93e3a85c6db" providerId="LiveId" clId="{212BA609-1366-448C-96A8-2D473E3F37E3}" dt="2023-06-18T22:35:51.889" v="1864" actId="26606"/>
          <ac:picMkLst>
            <pc:docMk/>
            <pc:sldMk cId="3580008305" sldId="303"/>
            <ac:picMk id="11" creationId="{D6E09F29-65F4-0CFA-A95E-4AA80A159E55}"/>
          </ac:picMkLst>
        </pc:picChg>
      </pc:sldChg>
      <pc:sldChg chg="addSp delSp modSp new mod setBg">
        <pc:chgData name="Nick Babak" userId="1176b93e3a85c6db" providerId="LiveId" clId="{212BA609-1366-448C-96A8-2D473E3F37E3}" dt="2023-06-18T22:37:34.655" v="1905" actId="1076"/>
        <pc:sldMkLst>
          <pc:docMk/>
          <pc:sldMk cId="3208755617" sldId="304"/>
        </pc:sldMkLst>
        <pc:spChg chg="del">
          <ac:chgData name="Nick Babak" userId="1176b93e3a85c6db" providerId="LiveId" clId="{212BA609-1366-448C-96A8-2D473E3F37E3}" dt="2023-06-18T22:36:15.418" v="1867" actId="478"/>
          <ac:spMkLst>
            <pc:docMk/>
            <pc:sldMk cId="3208755617" sldId="304"/>
            <ac:spMk id="2" creationId="{1290A50C-3CC0-DE19-5598-4C7251B4926A}"/>
          </ac:spMkLst>
        </pc:spChg>
        <pc:spChg chg="del">
          <ac:chgData name="Nick Babak" userId="1176b93e3a85c6db" providerId="LiveId" clId="{212BA609-1366-448C-96A8-2D473E3F37E3}" dt="2023-06-18T22:36:16.490" v="1868" actId="478"/>
          <ac:spMkLst>
            <pc:docMk/>
            <pc:sldMk cId="3208755617" sldId="304"/>
            <ac:spMk id="3" creationId="{9CF3F0DF-AB11-F46F-BA39-CF297F3CF766}"/>
          </ac:spMkLst>
        </pc:spChg>
        <pc:spChg chg="add mod">
          <ac:chgData name="Nick Babak" userId="1176b93e3a85c6db" providerId="LiveId" clId="{212BA609-1366-448C-96A8-2D473E3F37E3}" dt="2023-06-18T22:37:34.655" v="1905" actId="1076"/>
          <ac:spMkLst>
            <pc:docMk/>
            <pc:sldMk cId="3208755617" sldId="304"/>
            <ac:spMk id="12" creationId="{BD5B14DD-407C-A4A4-F5A3-DC770947A21A}"/>
          </ac:spMkLst>
        </pc:spChg>
        <pc:spChg chg="add">
          <ac:chgData name="Nick Babak" userId="1176b93e3a85c6db" providerId="LiveId" clId="{212BA609-1366-448C-96A8-2D473E3F37E3}" dt="2023-06-18T22:36:54.234" v="1878" actId="26606"/>
          <ac:spMkLst>
            <pc:docMk/>
            <pc:sldMk cId="3208755617" sldId="304"/>
            <ac:spMk id="16" creationId="{6C2997EE-0889-44C3-AC0D-18F26AC9AAAB}"/>
          </ac:spMkLst>
        </pc:spChg>
        <pc:picChg chg="add mod">
          <ac:chgData name="Nick Babak" userId="1176b93e3a85c6db" providerId="LiveId" clId="{212BA609-1366-448C-96A8-2D473E3F37E3}" dt="2023-06-18T22:36:54.234" v="1878" actId="26606"/>
          <ac:picMkLst>
            <pc:docMk/>
            <pc:sldMk cId="3208755617" sldId="304"/>
            <ac:picMk id="5" creationId="{DA770B36-3A9C-251E-588F-1BFCCFABBB1E}"/>
          </ac:picMkLst>
        </pc:picChg>
        <pc:picChg chg="add mod">
          <ac:chgData name="Nick Babak" userId="1176b93e3a85c6db" providerId="LiveId" clId="{212BA609-1366-448C-96A8-2D473E3F37E3}" dt="2023-06-18T22:36:54.234" v="1878" actId="26606"/>
          <ac:picMkLst>
            <pc:docMk/>
            <pc:sldMk cId="3208755617" sldId="304"/>
            <ac:picMk id="7" creationId="{372FC2AA-1398-D403-B2C1-D008E5272722}"/>
          </ac:picMkLst>
        </pc:picChg>
        <pc:picChg chg="add mod ord">
          <ac:chgData name="Nick Babak" userId="1176b93e3a85c6db" providerId="LiveId" clId="{212BA609-1366-448C-96A8-2D473E3F37E3}" dt="2023-06-18T22:36:54.234" v="1878" actId="26606"/>
          <ac:picMkLst>
            <pc:docMk/>
            <pc:sldMk cId="3208755617" sldId="304"/>
            <ac:picMk id="9" creationId="{8BDC3BD9-5E96-72E5-2BD5-37D30B6F54DF}"/>
          </ac:picMkLst>
        </pc:picChg>
        <pc:picChg chg="add mod">
          <ac:chgData name="Nick Babak" userId="1176b93e3a85c6db" providerId="LiveId" clId="{212BA609-1366-448C-96A8-2D473E3F37E3}" dt="2023-06-18T22:36:54.234" v="1878" actId="26606"/>
          <ac:picMkLst>
            <pc:docMk/>
            <pc:sldMk cId="3208755617" sldId="304"/>
            <ac:picMk id="11" creationId="{4A5E67BC-679C-3E4B-7262-77E91C7673FD}"/>
          </ac:picMkLst>
        </pc:picChg>
      </pc:sldChg>
      <pc:sldChg chg="addSp delSp modSp new mod setBg">
        <pc:chgData name="Nick Babak" userId="1176b93e3a85c6db" providerId="LiveId" clId="{212BA609-1366-448C-96A8-2D473E3F37E3}" dt="2023-06-18T22:37:43.717" v="1926" actId="20577"/>
        <pc:sldMkLst>
          <pc:docMk/>
          <pc:sldMk cId="2506841215" sldId="305"/>
        </pc:sldMkLst>
        <pc:spChg chg="del">
          <ac:chgData name="Nick Babak" userId="1176b93e3a85c6db" providerId="LiveId" clId="{212BA609-1366-448C-96A8-2D473E3F37E3}" dt="2023-06-18T22:37:14.161" v="1896" actId="478"/>
          <ac:spMkLst>
            <pc:docMk/>
            <pc:sldMk cId="2506841215" sldId="305"/>
            <ac:spMk id="2" creationId="{E171DD58-66BF-B294-CF88-61FF1CA84FA3}"/>
          </ac:spMkLst>
        </pc:spChg>
        <pc:spChg chg="del">
          <ac:chgData name="Nick Babak" userId="1176b93e3a85c6db" providerId="LiveId" clId="{212BA609-1366-448C-96A8-2D473E3F37E3}" dt="2023-06-18T22:37:15.152" v="1897" actId="478"/>
          <ac:spMkLst>
            <pc:docMk/>
            <pc:sldMk cId="2506841215" sldId="305"/>
            <ac:spMk id="3" creationId="{62A3881B-F4AE-2807-CA94-BE4D4BD1CF09}"/>
          </ac:spMkLst>
        </pc:spChg>
        <pc:spChg chg="add mod">
          <ac:chgData name="Nick Babak" userId="1176b93e3a85c6db" providerId="LiveId" clId="{212BA609-1366-448C-96A8-2D473E3F37E3}" dt="2023-06-18T22:37:43.717" v="1926" actId="20577"/>
          <ac:spMkLst>
            <pc:docMk/>
            <pc:sldMk cId="2506841215" sldId="305"/>
            <ac:spMk id="8" creationId="{23993EEC-A379-AC02-48DD-72D1E7E4D4BE}"/>
          </ac:spMkLst>
        </pc:spChg>
        <pc:picChg chg="add mod ord">
          <ac:chgData name="Nick Babak" userId="1176b93e3a85c6db" providerId="LiveId" clId="{212BA609-1366-448C-96A8-2D473E3F37E3}" dt="2023-06-18T22:37:30.123" v="1903" actId="26606"/>
          <ac:picMkLst>
            <pc:docMk/>
            <pc:sldMk cId="2506841215" sldId="305"/>
            <ac:picMk id="5" creationId="{CA0491F0-CD8F-0171-C14F-812225F4A009}"/>
          </ac:picMkLst>
        </pc:picChg>
        <pc:picChg chg="add mod">
          <ac:chgData name="Nick Babak" userId="1176b93e3a85c6db" providerId="LiveId" clId="{212BA609-1366-448C-96A8-2D473E3F37E3}" dt="2023-06-18T22:37:30.123" v="1903" actId="26606"/>
          <ac:picMkLst>
            <pc:docMk/>
            <pc:sldMk cId="2506841215" sldId="305"/>
            <ac:picMk id="7" creationId="{285E6360-EACE-1DD6-1A09-9CFE2AEE3D8F}"/>
          </ac:picMkLst>
        </pc:picChg>
      </pc:sldChg>
      <pc:sldChg chg="addSp delSp modSp new del mod setBg">
        <pc:chgData name="Nick Babak" userId="1176b93e3a85c6db" providerId="LiveId" clId="{212BA609-1366-448C-96A8-2D473E3F37E3}" dt="2023-06-18T22:43:54.186" v="1983" actId="47"/>
        <pc:sldMkLst>
          <pc:docMk/>
          <pc:sldMk cId="662723516" sldId="306"/>
        </pc:sldMkLst>
        <pc:spChg chg="del">
          <ac:chgData name="Nick Babak" userId="1176b93e3a85c6db" providerId="LiveId" clId="{212BA609-1366-448C-96A8-2D473E3F37E3}" dt="2023-06-18T22:37:53.732" v="1928" actId="478"/>
          <ac:spMkLst>
            <pc:docMk/>
            <pc:sldMk cId="662723516" sldId="306"/>
            <ac:spMk id="2" creationId="{97701ABD-8557-F66B-DC10-B9AE2D7DB3F4}"/>
          </ac:spMkLst>
        </pc:spChg>
        <pc:spChg chg="del">
          <ac:chgData name="Nick Babak" userId="1176b93e3a85c6db" providerId="LiveId" clId="{212BA609-1366-448C-96A8-2D473E3F37E3}" dt="2023-06-18T22:37:54.708" v="1929" actId="478"/>
          <ac:spMkLst>
            <pc:docMk/>
            <pc:sldMk cId="662723516" sldId="306"/>
            <ac:spMk id="3" creationId="{1C8A04B9-9E2E-6578-7C7F-F4C3A453F0D1}"/>
          </ac:spMkLst>
        </pc:spChg>
        <pc:spChg chg="add del">
          <ac:chgData name="Nick Babak" userId="1176b93e3a85c6db" providerId="LiveId" clId="{212BA609-1366-448C-96A8-2D473E3F37E3}" dt="2023-06-18T22:39:24.702" v="1949" actId="26606"/>
          <ac:spMkLst>
            <pc:docMk/>
            <pc:sldMk cId="662723516" sldId="306"/>
            <ac:spMk id="12" creationId="{6C2997EE-0889-44C3-AC0D-18F26AC9AAAB}"/>
          </ac:spMkLst>
        </pc:spChg>
        <pc:spChg chg="add del">
          <ac:chgData name="Nick Babak" userId="1176b93e3a85c6db" providerId="LiveId" clId="{212BA609-1366-448C-96A8-2D473E3F37E3}" dt="2023-06-18T22:38:45.902" v="1940" actId="26606"/>
          <ac:spMkLst>
            <pc:docMk/>
            <pc:sldMk cId="662723516" sldId="306"/>
            <ac:spMk id="15" creationId="{6C2997EE-0889-44C3-AC0D-18F26AC9AAAB}"/>
          </ac:spMkLst>
        </pc:spChg>
        <pc:spChg chg="add del">
          <ac:chgData name="Nick Babak" userId="1176b93e3a85c6db" providerId="LiveId" clId="{212BA609-1366-448C-96A8-2D473E3F37E3}" dt="2023-06-18T22:40:16.798" v="1963" actId="26606"/>
          <ac:spMkLst>
            <pc:docMk/>
            <pc:sldMk cId="662723516" sldId="306"/>
            <ac:spMk id="16" creationId="{6C2997EE-0889-44C3-AC0D-18F26AC9AAAB}"/>
          </ac:spMkLst>
        </pc:spChg>
        <pc:spChg chg="add del">
          <ac:chgData name="Nick Babak" userId="1176b93e3a85c6db" providerId="LiveId" clId="{212BA609-1366-448C-96A8-2D473E3F37E3}" dt="2023-06-18T22:40:22.558" v="1967" actId="26606"/>
          <ac:spMkLst>
            <pc:docMk/>
            <pc:sldMk cId="662723516" sldId="306"/>
            <ac:spMk id="17" creationId="{E6B869D4-1EEF-4B5F-AD70-79AACBAEE367}"/>
          </ac:spMkLst>
        </pc:spChg>
        <pc:spChg chg="add del">
          <ac:chgData name="Nick Babak" userId="1176b93e3a85c6db" providerId="LiveId" clId="{212BA609-1366-448C-96A8-2D473E3F37E3}" dt="2023-06-18T22:39:52.103" v="1955" actId="26606"/>
          <ac:spMkLst>
            <pc:docMk/>
            <pc:sldMk cId="662723516" sldId="306"/>
            <ac:spMk id="19" creationId="{25B97239-2685-48C8-8104-1D4E4E383D82}"/>
          </ac:spMkLst>
        </pc:spChg>
        <pc:spChg chg="add">
          <ac:chgData name="Nick Babak" userId="1176b93e3a85c6db" providerId="LiveId" clId="{212BA609-1366-448C-96A8-2D473E3F37E3}" dt="2023-06-18T22:40:22.583" v="1968" actId="26606"/>
          <ac:spMkLst>
            <pc:docMk/>
            <pc:sldMk cId="662723516" sldId="306"/>
            <ac:spMk id="20" creationId="{6C2997EE-0889-44C3-AC0D-18F26AC9AAAB}"/>
          </ac:spMkLst>
        </pc:spChg>
        <pc:spChg chg="add del">
          <ac:chgData name="Nick Babak" userId="1176b93e3a85c6db" providerId="LiveId" clId="{212BA609-1366-448C-96A8-2D473E3F37E3}" dt="2023-06-18T22:40:01.008" v="1957" actId="26606"/>
          <ac:spMkLst>
            <pc:docMk/>
            <pc:sldMk cId="662723516" sldId="306"/>
            <ac:spMk id="21" creationId="{E6B869D4-1EEF-4B5F-AD70-79AACBAEE367}"/>
          </ac:spMkLst>
        </pc:spChg>
        <pc:spChg chg="add del">
          <ac:chgData name="Nick Babak" userId="1176b93e3a85c6db" providerId="LiveId" clId="{212BA609-1366-448C-96A8-2D473E3F37E3}" dt="2023-06-18T22:40:02.128" v="1959" actId="26606"/>
          <ac:spMkLst>
            <pc:docMk/>
            <pc:sldMk cId="662723516" sldId="306"/>
            <ac:spMk id="23" creationId="{B96FC576-AE30-4C09-A12C-0582F2A6A067}"/>
          </ac:spMkLst>
        </pc:spChg>
        <pc:picChg chg="add del mod">
          <ac:chgData name="Nick Babak" userId="1176b93e3a85c6db" providerId="LiveId" clId="{212BA609-1366-448C-96A8-2D473E3F37E3}" dt="2023-06-18T22:38:11.194" v="1931" actId="478"/>
          <ac:picMkLst>
            <pc:docMk/>
            <pc:sldMk cId="662723516" sldId="306"/>
            <ac:picMk id="4" creationId="{775890EA-82D9-59D8-AB58-E1674B2A2FAA}"/>
          </ac:picMkLst>
        </pc:picChg>
        <pc:picChg chg="add del mod modCrop">
          <ac:chgData name="Nick Babak" userId="1176b93e3a85c6db" providerId="LiveId" clId="{212BA609-1366-448C-96A8-2D473E3F37E3}" dt="2023-06-18T22:39:47.546" v="1952" actId="478"/>
          <ac:picMkLst>
            <pc:docMk/>
            <pc:sldMk cId="662723516" sldId="306"/>
            <ac:picMk id="6" creationId="{89F40D01-EC42-3D5E-E0B5-3AF228F371E9}"/>
          </ac:picMkLst>
        </pc:picChg>
        <pc:picChg chg="add del mod modCrop">
          <ac:chgData name="Nick Babak" userId="1176b93e3a85c6db" providerId="LiveId" clId="{212BA609-1366-448C-96A8-2D473E3F37E3}" dt="2023-06-18T22:39:46.559" v="1951" actId="478"/>
          <ac:picMkLst>
            <pc:docMk/>
            <pc:sldMk cId="662723516" sldId="306"/>
            <ac:picMk id="8" creationId="{C225038E-17BE-9ADE-8B9A-8ADB4419A916}"/>
          </ac:picMkLst>
        </pc:picChg>
        <pc:picChg chg="add mod ord modCrop">
          <ac:chgData name="Nick Babak" userId="1176b93e3a85c6db" providerId="LiveId" clId="{212BA609-1366-448C-96A8-2D473E3F37E3}" dt="2023-06-18T22:40:22.583" v="1968" actId="26606"/>
          <ac:picMkLst>
            <pc:docMk/>
            <pc:sldMk cId="662723516" sldId="306"/>
            <ac:picMk id="10" creationId="{4D0889FE-8E22-14BA-1EE1-6B063505D711}"/>
          </ac:picMkLst>
        </pc:picChg>
        <pc:picChg chg="add mod ord">
          <ac:chgData name="Nick Babak" userId="1176b93e3a85c6db" providerId="LiveId" clId="{212BA609-1366-448C-96A8-2D473E3F37E3}" dt="2023-06-18T22:40:22.583" v="1968" actId="26606"/>
          <ac:picMkLst>
            <pc:docMk/>
            <pc:sldMk cId="662723516" sldId="306"/>
            <ac:picMk id="11" creationId="{0E63DA04-90BB-31D4-9C1B-11A143DA24FA}"/>
          </ac:picMkLst>
        </pc:picChg>
        <pc:picChg chg="add mod ord">
          <ac:chgData name="Nick Babak" userId="1176b93e3a85c6db" providerId="LiveId" clId="{212BA609-1366-448C-96A8-2D473E3F37E3}" dt="2023-06-18T22:40:22.583" v="1968" actId="26606"/>
          <ac:picMkLst>
            <pc:docMk/>
            <pc:sldMk cId="662723516" sldId="306"/>
            <ac:picMk id="13" creationId="{BFECB6A6-6059-3E7B-0C9C-35A8256A736A}"/>
          </ac:picMkLst>
        </pc:picChg>
        <pc:picChg chg="add mod ord">
          <ac:chgData name="Nick Babak" userId="1176b93e3a85c6db" providerId="LiveId" clId="{212BA609-1366-448C-96A8-2D473E3F37E3}" dt="2023-06-18T22:40:22.583" v="1968" actId="26606"/>
          <ac:picMkLst>
            <pc:docMk/>
            <pc:sldMk cId="662723516" sldId="306"/>
            <ac:picMk id="14" creationId="{CB4016AB-8E65-7126-8F26-CD16DCDA7B34}"/>
          </ac:picMkLst>
        </pc:picChg>
      </pc:sldChg>
      <pc:sldChg chg="addSp delSp modSp new mod setBg">
        <pc:chgData name="Nick Babak" userId="1176b93e3a85c6db" providerId="LiveId" clId="{212BA609-1366-448C-96A8-2D473E3F37E3}" dt="2023-06-18T22:44:13.323" v="2001" actId="20577"/>
        <pc:sldMkLst>
          <pc:docMk/>
          <pc:sldMk cId="3737913187" sldId="307"/>
        </pc:sldMkLst>
        <pc:spChg chg="del">
          <ac:chgData name="Nick Babak" userId="1176b93e3a85c6db" providerId="LiveId" clId="{212BA609-1366-448C-96A8-2D473E3F37E3}" dt="2023-06-18T22:41:02.748" v="1971" actId="478"/>
          <ac:spMkLst>
            <pc:docMk/>
            <pc:sldMk cId="3737913187" sldId="307"/>
            <ac:spMk id="2" creationId="{F8975657-E40B-5890-22C2-E102358B745B}"/>
          </ac:spMkLst>
        </pc:spChg>
        <pc:spChg chg="del">
          <ac:chgData name="Nick Babak" userId="1176b93e3a85c6db" providerId="LiveId" clId="{212BA609-1366-448C-96A8-2D473E3F37E3}" dt="2023-06-18T22:41:01.231" v="1970" actId="478"/>
          <ac:spMkLst>
            <pc:docMk/>
            <pc:sldMk cId="3737913187" sldId="307"/>
            <ac:spMk id="3" creationId="{C05EAF5F-C664-7375-4120-DD8A8D5FDC14}"/>
          </ac:spMkLst>
        </pc:spChg>
        <pc:spChg chg="add mod">
          <ac:chgData name="Nick Babak" userId="1176b93e3a85c6db" providerId="LiveId" clId="{212BA609-1366-448C-96A8-2D473E3F37E3}" dt="2023-06-18T22:44:13.323" v="2001" actId="20577"/>
          <ac:spMkLst>
            <pc:docMk/>
            <pc:sldMk cId="3737913187" sldId="307"/>
            <ac:spMk id="13" creationId="{E863EC3C-9C51-0E05-8897-33F37DD4AAD7}"/>
          </ac:spMkLst>
        </pc:spChg>
        <pc:picChg chg="add del">
          <ac:chgData name="Nick Babak" userId="1176b93e3a85c6db" providerId="LiveId" clId="{212BA609-1366-448C-96A8-2D473E3F37E3}" dt="2023-06-18T22:41:05.740" v="1973" actId="478"/>
          <ac:picMkLst>
            <pc:docMk/>
            <pc:sldMk cId="3737913187" sldId="307"/>
            <ac:picMk id="5" creationId="{1AA76787-0C78-C068-1BD1-7FEA7787C3B2}"/>
          </ac:picMkLst>
        </pc:picChg>
        <pc:picChg chg="add mod ord">
          <ac:chgData name="Nick Babak" userId="1176b93e3a85c6db" providerId="LiveId" clId="{212BA609-1366-448C-96A8-2D473E3F37E3}" dt="2023-06-18T22:43:48.687" v="1982" actId="26606"/>
          <ac:picMkLst>
            <pc:docMk/>
            <pc:sldMk cId="3737913187" sldId="307"/>
            <ac:picMk id="6" creationId="{7A6099C4-3CCC-4EEB-B52E-B2D0BC3D5041}"/>
          </ac:picMkLst>
        </pc:picChg>
        <pc:picChg chg="add mod">
          <ac:chgData name="Nick Babak" userId="1176b93e3a85c6db" providerId="LiveId" clId="{212BA609-1366-448C-96A8-2D473E3F37E3}" dt="2023-06-18T22:43:48.687" v="1982" actId="26606"/>
          <ac:picMkLst>
            <pc:docMk/>
            <pc:sldMk cId="3737913187" sldId="307"/>
            <ac:picMk id="8" creationId="{5F4305E6-1230-48BE-6881-C71AA1B41143}"/>
          </ac:picMkLst>
        </pc:picChg>
        <pc:picChg chg="add mod ord">
          <ac:chgData name="Nick Babak" userId="1176b93e3a85c6db" providerId="LiveId" clId="{212BA609-1366-448C-96A8-2D473E3F37E3}" dt="2023-06-18T22:43:48.687" v="1982" actId="26606"/>
          <ac:picMkLst>
            <pc:docMk/>
            <pc:sldMk cId="3737913187" sldId="307"/>
            <ac:picMk id="10" creationId="{63046A1A-8A31-68C6-635D-9A7F0C8841A2}"/>
          </ac:picMkLst>
        </pc:picChg>
        <pc:picChg chg="add mod">
          <ac:chgData name="Nick Babak" userId="1176b93e3a85c6db" providerId="LiveId" clId="{212BA609-1366-448C-96A8-2D473E3F37E3}" dt="2023-06-18T22:43:48.687" v="1982" actId="26606"/>
          <ac:picMkLst>
            <pc:docMk/>
            <pc:sldMk cId="3737913187" sldId="307"/>
            <ac:picMk id="12" creationId="{5F9EEA20-3DA9-FA6A-E6FC-135F6C9964CE}"/>
          </ac:picMkLst>
        </pc:picChg>
      </pc:sldChg>
      <pc:sldChg chg="addSp delSp modSp new mod setBg">
        <pc:chgData name="Nick Babak" userId="1176b93e3a85c6db" providerId="LiveId" clId="{212BA609-1366-448C-96A8-2D473E3F37E3}" dt="2023-06-18T22:48:59.509" v="2143" actId="20577"/>
        <pc:sldMkLst>
          <pc:docMk/>
          <pc:sldMk cId="3676370404" sldId="308"/>
        </pc:sldMkLst>
        <pc:spChg chg="del">
          <ac:chgData name="Nick Babak" userId="1176b93e3a85c6db" providerId="LiveId" clId="{212BA609-1366-448C-96A8-2D473E3F37E3}" dt="2023-06-18T22:44:22.097" v="2003" actId="478"/>
          <ac:spMkLst>
            <pc:docMk/>
            <pc:sldMk cId="3676370404" sldId="308"/>
            <ac:spMk id="2" creationId="{5CEF245C-48EB-6DC6-2677-0C7AF60AF204}"/>
          </ac:spMkLst>
        </pc:spChg>
        <pc:spChg chg="del">
          <ac:chgData name="Nick Babak" userId="1176b93e3a85c6db" providerId="LiveId" clId="{212BA609-1366-448C-96A8-2D473E3F37E3}" dt="2023-06-18T22:44:22.881" v="2004" actId="478"/>
          <ac:spMkLst>
            <pc:docMk/>
            <pc:sldMk cId="3676370404" sldId="308"/>
            <ac:spMk id="3" creationId="{6DB608D8-A6A4-C1BF-E64E-E71A567DAAF0}"/>
          </ac:spMkLst>
        </pc:spChg>
        <pc:spChg chg="add mod">
          <ac:chgData name="Nick Babak" userId="1176b93e3a85c6db" providerId="LiveId" clId="{212BA609-1366-448C-96A8-2D473E3F37E3}" dt="2023-06-18T22:48:59.509" v="2143" actId="20577"/>
          <ac:spMkLst>
            <pc:docMk/>
            <pc:sldMk cId="3676370404" sldId="308"/>
            <ac:spMk id="10" creationId="{68493224-DCC7-CE74-255D-51B5FAF6CD1E}"/>
          </ac:spMkLst>
        </pc:spChg>
        <pc:spChg chg="add">
          <ac:chgData name="Nick Babak" userId="1176b93e3a85c6db" providerId="LiveId" clId="{212BA609-1366-448C-96A8-2D473E3F37E3}" dt="2023-06-18T22:47:07.968" v="2020" actId="26606"/>
          <ac:spMkLst>
            <pc:docMk/>
            <pc:sldMk cId="3676370404" sldId="308"/>
            <ac:spMk id="14" creationId="{6C2997EE-0889-44C3-AC0D-18F26AC9AAAB}"/>
          </ac:spMkLst>
        </pc:spChg>
        <pc:picChg chg="add mod ord">
          <ac:chgData name="Nick Babak" userId="1176b93e3a85c6db" providerId="LiveId" clId="{212BA609-1366-448C-96A8-2D473E3F37E3}" dt="2023-06-18T22:47:07.968" v="2020" actId="26606"/>
          <ac:picMkLst>
            <pc:docMk/>
            <pc:sldMk cId="3676370404" sldId="308"/>
            <ac:picMk id="4" creationId="{A5A03E4D-4479-97D0-1985-3C59012AA900}"/>
          </ac:picMkLst>
        </pc:picChg>
        <pc:picChg chg="add del mod">
          <ac:chgData name="Nick Babak" userId="1176b93e3a85c6db" providerId="LiveId" clId="{212BA609-1366-448C-96A8-2D473E3F37E3}" dt="2023-06-18T22:46:47.904" v="2015" actId="478"/>
          <ac:picMkLst>
            <pc:docMk/>
            <pc:sldMk cId="3676370404" sldId="308"/>
            <ac:picMk id="5" creationId="{B0F50058-75F6-8405-00DB-3801654A1B20}"/>
          </ac:picMkLst>
        </pc:picChg>
        <pc:picChg chg="add del mod">
          <ac:chgData name="Nick Babak" userId="1176b93e3a85c6db" providerId="LiveId" clId="{212BA609-1366-448C-96A8-2D473E3F37E3}" dt="2023-06-18T22:46:50.857" v="2017" actId="478"/>
          <ac:picMkLst>
            <pc:docMk/>
            <pc:sldMk cId="3676370404" sldId="308"/>
            <ac:picMk id="6" creationId="{D91FA43A-DDA4-6988-6DB1-A3372165D976}"/>
          </ac:picMkLst>
        </pc:picChg>
        <pc:picChg chg="add mod">
          <ac:chgData name="Nick Babak" userId="1176b93e3a85c6db" providerId="LiveId" clId="{212BA609-1366-448C-96A8-2D473E3F37E3}" dt="2023-06-18T22:47:07.968" v="2020" actId="26606"/>
          <ac:picMkLst>
            <pc:docMk/>
            <pc:sldMk cId="3676370404" sldId="308"/>
            <ac:picMk id="7" creationId="{3375F4AD-9448-EC25-945C-AF58FE1FE7E5}"/>
          </ac:picMkLst>
        </pc:picChg>
        <pc:picChg chg="add mod ord">
          <ac:chgData name="Nick Babak" userId="1176b93e3a85c6db" providerId="LiveId" clId="{212BA609-1366-448C-96A8-2D473E3F37E3}" dt="2023-06-18T22:47:07.968" v="2020" actId="26606"/>
          <ac:picMkLst>
            <pc:docMk/>
            <pc:sldMk cId="3676370404" sldId="308"/>
            <ac:picMk id="8" creationId="{9A0F8B1C-C9DD-66D3-EAEA-89203851B50A}"/>
          </ac:picMkLst>
        </pc:picChg>
        <pc:picChg chg="add mod">
          <ac:chgData name="Nick Babak" userId="1176b93e3a85c6db" providerId="LiveId" clId="{212BA609-1366-448C-96A8-2D473E3F37E3}" dt="2023-06-18T22:47:07.968" v="2020" actId="26606"/>
          <ac:picMkLst>
            <pc:docMk/>
            <pc:sldMk cId="3676370404" sldId="308"/>
            <ac:picMk id="9" creationId="{A7838DE4-52C5-5A7A-85D9-9F1EE4840A0C}"/>
          </ac:picMkLst>
        </pc:picChg>
      </pc:sldChg>
      <pc:sldChg chg="addSp delSp modSp new mod setBg">
        <pc:chgData name="Nick Babak" userId="1176b93e3a85c6db" providerId="LiveId" clId="{212BA609-1366-448C-96A8-2D473E3F37E3}" dt="2023-06-21T06:34:41.831" v="3596" actId="20577"/>
        <pc:sldMkLst>
          <pc:docMk/>
          <pc:sldMk cId="2827563644" sldId="309"/>
        </pc:sldMkLst>
        <pc:spChg chg="del">
          <ac:chgData name="Nick Babak" userId="1176b93e3a85c6db" providerId="LiveId" clId="{212BA609-1366-448C-96A8-2D473E3F37E3}" dt="2023-06-18T23:43:05.592" v="2701" actId="478"/>
          <ac:spMkLst>
            <pc:docMk/>
            <pc:sldMk cId="2827563644" sldId="309"/>
            <ac:spMk id="2" creationId="{768D7371-51C0-F052-EB71-5BBF785A0828}"/>
          </ac:spMkLst>
        </pc:spChg>
        <pc:spChg chg="del">
          <ac:chgData name="Nick Babak" userId="1176b93e3a85c6db" providerId="LiveId" clId="{212BA609-1366-448C-96A8-2D473E3F37E3}" dt="2023-06-18T23:43:07.643" v="2702" actId="478"/>
          <ac:spMkLst>
            <pc:docMk/>
            <pc:sldMk cId="2827563644" sldId="309"/>
            <ac:spMk id="3" creationId="{0E89A198-BEEA-4CC1-8344-D24DD85ED4C0}"/>
          </ac:spMkLst>
        </pc:spChg>
        <pc:spChg chg="add mod">
          <ac:chgData name="Nick Babak" userId="1176b93e3a85c6db" providerId="LiveId" clId="{212BA609-1366-448C-96A8-2D473E3F37E3}" dt="2023-06-19T00:02:45.220" v="2808" actId="14100"/>
          <ac:spMkLst>
            <pc:docMk/>
            <pc:sldMk cId="2827563644" sldId="309"/>
            <ac:spMk id="10" creationId="{CF86BA20-7FAD-4B13-11BC-FCA78FBB6FA3}"/>
          </ac:spMkLst>
        </pc:spChg>
        <pc:spChg chg="add">
          <ac:chgData name="Nick Babak" userId="1176b93e3a85c6db" providerId="LiveId" clId="{212BA609-1366-448C-96A8-2D473E3F37E3}" dt="2023-06-18T23:48:43.506" v="2731" actId="26606"/>
          <ac:spMkLst>
            <pc:docMk/>
            <pc:sldMk cId="2827563644" sldId="309"/>
            <ac:spMk id="12" creationId="{5F879AC3-D4CE-493C-ADC7-06205677F4F8}"/>
          </ac:spMkLst>
        </pc:spChg>
        <pc:spChg chg="add mod ord">
          <ac:chgData name="Nick Babak" userId="1176b93e3a85c6db" providerId="LiveId" clId="{212BA609-1366-448C-96A8-2D473E3F37E3}" dt="2023-06-21T06:34:41.831" v="3596" actId="20577"/>
          <ac:spMkLst>
            <pc:docMk/>
            <pc:sldMk cId="2827563644" sldId="309"/>
            <ac:spMk id="13" creationId="{3C4D7E57-29B7-578D-45CC-70C6D16F9C47}"/>
          </ac:spMkLst>
        </pc:spChg>
        <pc:spChg chg="add">
          <ac:chgData name="Nick Babak" userId="1176b93e3a85c6db" providerId="LiveId" clId="{212BA609-1366-448C-96A8-2D473E3F37E3}" dt="2023-06-18T23:48:43.506" v="2731" actId="26606"/>
          <ac:spMkLst>
            <pc:docMk/>
            <pc:sldMk cId="2827563644" sldId="309"/>
            <ac:spMk id="14" creationId="{736F0DFD-0954-464F-BF12-DD2E6F6E0380}"/>
          </ac:spMkLst>
        </pc:spChg>
        <pc:spChg chg="add mod">
          <ac:chgData name="Nick Babak" userId="1176b93e3a85c6db" providerId="LiveId" clId="{212BA609-1366-448C-96A8-2D473E3F37E3}" dt="2023-06-19T00:05:13.868" v="2861" actId="1076"/>
          <ac:spMkLst>
            <pc:docMk/>
            <pc:sldMk cId="2827563644" sldId="309"/>
            <ac:spMk id="19" creationId="{ACAD5A27-6CCF-B17B-70A1-7DCC6402926F}"/>
          </ac:spMkLst>
        </pc:spChg>
        <pc:grpChg chg="add mod">
          <ac:chgData name="Nick Babak" userId="1176b93e3a85c6db" providerId="LiveId" clId="{212BA609-1366-448C-96A8-2D473E3F37E3}" dt="2023-06-18T23:50:50.860" v="2756" actId="1076"/>
          <ac:grpSpMkLst>
            <pc:docMk/>
            <pc:sldMk cId="2827563644" sldId="309"/>
            <ac:grpSpMk id="7" creationId="{47C78F82-8C40-02C6-0C6F-953C962664BD}"/>
          </ac:grpSpMkLst>
        </pc:grpChg>
        <pc:grpChg chg="add mod">
          <ac:chgData name="Nick Babak" userId="1176b93e3a85c6db" providerId="LiveId" clId="{212BA609-1366-448C-96A8-2D473E3F37E3}" dt="2023-06-18T23:53:07.261" v="2779" actId="164"/>
          <ac:grpSpMkLst>
            <pc:docMk/>
            <pc:sldMk cId="2827563644" sldId="309"/>
            <ac:grpSpMk id="17" creationId="{DB2BD2B4-534E-848D-5551-A6937C95709D}"/>
          </ac:grpSpMkLst>
        </pc:grpChg>
        <pc:picChg chg="add mod ord modCrop">
          <ac:chgData name="Nick Babak" userId="1176b93e3a85c6db" providerId="LiveId" clId="{212BA609-1366-448C-96A8-2D473E3F37E3}" dt="2023-06-18T23:48:20.031" v="2728" actId="164"/>
          <ac:picMkLst>
            <pc:docMk/>
            <pc:sldMk cId="2827563644" sldId="309"/>
            <ac:picMk id="5" creationId="{F4051B46-4D30-C201-D236-F74DAD78293B}"/>
          </ac:picMkLst>
        </pc:picChg>
        <pc:picChg chg="add mod">
          <ac:chgData name="Nick Babak" userId="1176b93e3a85c6db" providerId="LiveId" clId="{212BA609-1366-448C-96A8-2D473E3F37E3}" dt="2023-06-18T23:48:20.031" v="2728" actId="164"/>
          <ac:picMkLst>
            <pc:docMk/>
            <pc:sldMk cId="2827563644" sldId="309"/>
            <ac:picMk id="6" creationId="{0D4740C7-E49B-6416-8EBB-EF21078D0F0C}"/>
          </ac:picMkLst>
        </pc:picChg>
        <pc:picChg chg="add del mod">
          <ac:chgData name="Nick Babak" userId="1176b93e3a85c6db" providerId="LiveId" clId="{212BA609-1366-448C-96A8-2D473E3F37E3}" dt="2023-06-18T23:49:12.499" v="2740" actId="478"/>
          <ac:picMkLst>
            <pc:docMk/>
            <pc:sldMk cId="2827563644" sldId="309"/>
            <ac:picMk id="9" creationId="{2BC52DD8-3E21-BA54-0CDC-3ADCA3111F50}"/>
          </ac:picMkLst>
        </pc:picChg>
        <pc:picChg chg="add mod">
          <ac:chgData name="Nick Babak" userId="1176b93e3a85c6db" providerId="LiveId" clId="{212BA609-1366-448C-96A8-2D473E3F37E3}" dt="2023-06-18T23:53:07.261" v="2779" actId="164"/>
          <ac:picMkLst>
            <pc:docMk/>
            <pc:sldMk cId="2827563644" sldId="309"/>
            <ac:picMk id="11" creationId="{D14FE6EE-2CFC-F810-FF4C-6CE18226376A}"/>
          </ac:picMkLst>
        </pc:picChg>
        <pc:picChg chg="add mod modCrop">
          <ac:chgData name="Nick Babak" userId="1176b93e3a85c6db" providerId="LiveId" clId="{212BA609-1366-448C-96A8-2D473E3F37E3}" dt="2023-06-18T23:53:07.261" v="2779" actId="164"/>
          <ac:picMkLst>
            <pc:docMk/>
            <pc:sldMk cId="2827563644" sldId="309"/>
            <ac:picMk id="16" creationId="{0CE8D0C1-D35E-92BD-133D-AE8765B7AAA3}"/>
          </ac:picMkLst>
        </pc:picChg>
      </pc:sldChg>
      <pc:sldChg chg="addSp delSp modSp new mod">
        <pc:chgData name="Nick Babak" userId="1176b93e3a85c6db" providerId="LiveId" clId="{212BA609-1366-448C-96A8-2D473E3F37E3}" dt="2023-06-21T06:30:35.560" v="3595" actId="20577"/>
        <pc:sldMkLst>
          <pc:docMk/>
          <pc:sldMk cId="1481101817" sldId="310"/>
        </pc:sldMkLst>
        <pc:spChg chg="del">
          <ac:chgData name="Nick Babak" userId="1176b93e3a85c6db" providerId="LiveId" clId="{212BA609-1366-448C-96A8-2D473E3F37E3}" dt="2023-06-20T04:57:13.170" v="2897" actId="478"/>
          <ac:spMkLst>
            <pc:docMk/>
            <pc:sldMk cId="1481101817" sldId="310"/>
            <ac:spMk id="2" creationId="{7ACB5455-C90F-2898-DF30-3DA655D691C6}"/>
          </ac:spMkLst>
        </pc:spChg>
        <pc:spChg chg="mod">
          <ac:chgData name="Nick Babak" userId="1176b93e3a85c6db" providerId="LiveId" clId="{212BA609-1366-448C-96A8-2D473E3F37E3}" dt="2023-06-21T06:30:35.560" v="3595" actId="20577"/>
          <ac:spMkLst>
            <pc:docMk/>
            <pc:sldMk cId="1481101817" sldId="310"/>
            <ac:spMk id="3" creationId="{8D4B26FF-079B-F08F-48AB-C78CB143BA6B}"/>
          </ac:spMkLst>
        </pc:spChg>
        <pc:spChg chg="add mod">
          <ac:chgData name="Nick Babak" userId="1176b93e3a85c6db" providerId="LiveId" clId="{212BA609-1366-448C-96A8-2D473E3F37E3}" dt="2023-06-20T04:56:53.850" v="2894" actId="20577"/>
          <ac:spMkLst>
            <pc:docMk/>
            <pc:sldMk cId="1481101817" sldId="310"/>
            <ac:spMk id="4" creationId="{0D872E70-7502-D4FC-7620-CCFDC2F8B583}"/>
          </ac:spMkLst>
        </pc:spChg>
      </pc:sldChg>
      <pc:sldChg chg="addSp delSp modSp new mod">
        <pc:chgData name="Nick Babak" userId="1176b93e3a85c6db" providerId="LiveId" clId="{212BA609-1366-448C-96A8-2D473E3F37E3}" dt="2023-06-21T07:25:08.175" v="3734" actId="113"/>
        <pc:sldMkLst>
          <pc:docMk/>
          <pc:sldMk cId="143283480" sldId="311"/>
        </pc:sldMkLst>
        <pc:spChg chg="del">
          <ac:chgData name="Nick Babak" userId="1176b93e3a85c6db" providerId="LiveId" clId="{212BA609-1366-448C-96A8-2D473E3F37E3}" dt="2023-06-20T05:04:52.897" v="3318" actId="478"/>
          <ac:spMkLst>
            <pc:docMk/>
            <pc:sldMk cId="143283480" sldId="311"/>
            <ac:spMk id="2" creationId="{F0EE4EFE-124B-A45D-9C8A-9020F806A26F}"/>
          </ac:spMkLst>
        </pc:spChg>
        <pc:spChg chg="del">
          <ac:chgData name="Nick Babak" userId="1176b93e3a85c6db" providerId="LiveId" clId="{212BA609-1366-448C-96A8-2D473E3F37E3}" dt="2023-06-20T04:59:57.788" v="2979" actId="3680"/>
          <ac:spMkLst>
            <pc:docMk/>
            <pc:sldMk cId="143283480" sldId="311"/>
            <ac:spMk id="3" creationId="{21195069-FB69-8ED8-315F-4ACC9944C7D2}"/>
          </ac:spMkLst>
        </pc:spChg>
        <pc:spChg chg="add mod">
          <ac:chgData name="Nick Babak" userId="1176b93e3a85c6db" providerId="LiveId" clId="{212BA609-1366-448C-96A8-2D473E3F37E3}" dt="2023-06-20T04:59:12.850" v="2978" actId="20577"/>
          <ac:spMkLst>
            <pc:docMk/>
            <pc:sldMk cId="143283480" sldId="311"/>
            <ac:spMk id="4" creationId="{6C8F048C-804A-D91E-D15A-6CAC65DEDE50}"/>
          </ac:spMkLst>
        </pc:spChg>
        <pc:spChg chg="add del mod">
          <ac:chgData name="Nick Babak" userId="1176b93e3a85c6db" providerId="LiveId" clId="{212BA609-1366-448C-96A8-2D473E3F37E3}" dt="2023-06-20T05:00:41.068" v="3009" actId="3680"/>
          <ac:spMkLst>
            <pc:docMk/>
            <pc:sldMk cId="143283480" sldId="311"/>
            <ac:spMk id="9" creationId="{16756712-1B42-8C01-1968-593A1A3DCFAA}"/>
          </ac:spMkLst>
        </pc:spChg>
        <pc:graphicFrameChg chg="add del mod ord modGraphic">
          <ac:chgData name="Nick Babak" userId="1176b93e3a85c6db" providerId="LiveId" clId="{212BA609-1366-448C-96A8-2D473E3F37E3}" dt="2023-06-20T05:00:36.846" v="3008" actId="478"/>
          <ac:graphicFrameMkLst>
            <pc:docMk/>
            <pc:sldMk cId="143283480" sldId="311"/>
            <ac:graphicFrameMk id="5" creationId="{1E5D8953-EE6F-4488-8407-AA061C0828D1}"/>
          </ac:graphicFrameMkLst>
        </pc:graphicFrameChg>
        <pc:graphicFrameChg chg="add del">
          <ac:chgData name="Nick Babak" userId="1176b93e3a85c6db" providerId="LiveId" clId="{212BA609-1366-448C-96A8-2D473E3F37E3}" dt="2023-06-20T05:00:34.830" v="3007" actId="478"/>
          <ac:graphicFrameMkLst>
            <pc:docMk/>
            <pc:sldMk cId="143283480" sldId="311"/>
            <ac:graphicFrameMk id="6" creationId="{F6B7A129-A603-A531-127A-389277434207}"/>
          </ac:graphicFrameMkLst>
        </pc:graphicFrameChg>
        <pc:graphicFrameChg chg="add del">
          <ac:chgData name="Nick Babak" userId="1176b93e3a85c6db" providerId="LiveId" clId="{212BA609-1366-448C-96A8-2D473E3F37E3}" dt="2023-06-20T05:00:31.290" v="3006" actId="478"/>
          <ac:graphicFrameMkLst>
            <pc:docMk/>
            <pc:sldMk cId="143283480" sldId="311"/>
            <ac:graphicFrameMk id="7" creationId="{3FB6BFE9-019E-52F9-819D-C3810E82A2A7}"/>
          </ac:graphicFrameMkLst>
        </pc:graphicFrameChg>
        <pc:graphicFrameChg chg="add mod ord modGraphic">
          <ac:chgData name="Nick Babak" userId="1176b93e3a85c6db" providerId="LiveId" clId="{212BA609-1366-448C-96A8-2D473E3F37E3}" dt="2023-06-21T07:25:08.175" v="3734" actId="113"/>
          <ac:graphicFrameMkLst>
            <pc:docMk/>
            <pc:sldMk cId="143283480" sldId="311"/>
            <ac:graphicFrameMk id="10" creationId="{1356134B-5757-6944-0D49-527028EF8D17}"/>
          </ac:graphicFrameMkLst>
        </pc:graphicFrameChg>
      </pc:sldChg>
      <pc:sldChg chg="addSp delSp modSp new mod">
        <pc:chgData name="Nick Babak" userId="1176b93e3a85c6db" providerId="LiveId" clId="{212BA609-1366-448C-96A8-2D473E3F37E3}" dt="2023-06-21T07:23:10.446" v="3672" actId="113"/>
        <pc:sldMkLst>
          <pc:docMk/>
          <pc:sldMk cId="4054809337" sldId="312"/>
        </pc:sldMkLst>
        <pc:spChg chg="del">
          <ac:chgData name="Nick Babak" userId="1176b93e3a85c6db" providerId="LiveId" clId="{212BA609-1366-448C-96A8-2D473E3F37E3}" dt="2023-06-21T07:22:02.133" v="3609" actId="478"/>
          <ac:spMkLst>
            <pc:docMk/>
            <pc:sldMk cId="4054809337" sldId="312"/>
            <ac:spMk id="2" creationId="{8DEBACDF-3E2F-2B9C-7A3E-6F5E1BF74470}"/>
          </ac:spMkLst>
        </pc:spChg>
        <pc:spChg chg="del">
          <ac:chgData name="Nick Babak" userId="1176b93e3a85c6db" providerId="LiveId" clId="{212BA609-1366-448C-96A8-2D473E3F37E3}" dt="2023-06-21T07:22:03.802" v="3610" actId="478"/>
          <ac:spMkLst>
            <pc:docMk/>
            <pc:sldMk cId="4054809337" sldId="312"/>
            <ac:spMk id="3" creationId="{1B2B89AB-FC20-854F-FD91-B392DC45EC6E}"/>
          </ac:spMkLst>
        </pc:spChg>
        <pc:spChg chg="add mod">
          <ac:chgData name="Nick Babak" userId="1176b93e3a85c6db" providerId="LiveId" clId="{212BA609-1366-448C-96A8-2D473E3F37E3}" dt="2023-06-21T07:22:36.069" v="3658" actId="20577"/>
          <ac:spMkLst>
            <pc:docMk/>
            <pc:sldMk cId="4054809337" sldId="312"/>
            <ac:spMk id="4" creationId="{052174D4-A236-C5D2-D9F4-EA1480497E37}"/>
          </ac:spMkLst>
        </pc:spChg>
        <pc:spChg chg="add mod">
          <ac:chgData name="Nick Babak" userId="1176b93e3a85c6db" providerId="LiveId" clId="{212BA609-1366-448C-96A8-2D473E3F37E3}" dt="2023-06-21T07:23:06.385" v="3671" actId="403"/>
          <ac:spMkLst>
            <pc:docMk/>
            <pc:sldMk cId="4054809337" sldId="312"/>
            <ac:spMk id="6" creationId="{863BE23E-71D0-A508-F31D-3AE7E01B5BB3}"/>
          </ac:spMkLst>
        </pc:spChg>
        <pc:graphicFrameChg chg="add mod modGraphic">
          <ac:chgData name="Nick Babak" userId="1176b93e3a85c6db" providerId="LiveId" clId="{212BA609-1366-448C-96A8-2D473E3F37E3}" dt="2023-06-21T07:23:10.446" v="3672" actId="113"/>
          <ac:graphicFrameMkLst>
            <pc:docMk/>
            <pc:sldMk cId="4054809337" sldId="312"/>
            <ac:graphicFrameMk id="5" creationId="{482ABD05-46C7-A70A-1C8A-1262FDD918B4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_Microsoft_Office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_Microsoft_Office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_Microsoft_Office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6629968116398335E-3"/>
          <c:y val="0.19493125338468023"/>
          <c:w val="0.59765916105209127"/>
          <c:h val="0.65865363184779313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explosion val="25"/>
          <c:dPt>
            <c:idx val="0"/>
            <c:explosion val="28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A91-4091-8772-4463D4093190}"/>
              </c:ext>
            </c:extLst>
          </c:dPt>
          <c:dPt>
            <c:idx val="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A91-4091-8772-4463D4093190}"/>
              </c:ext>
            </c:extLst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A91-4091-8772-4463D4093190}"/>
              </c:ext>
            </c:extLst>
          </c:dPt>
          <c:dPt>
            <c:idx val="3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A91-4091-8772-4463D4093190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спеціаліст</c:v>
                </c:pt>
                <c:pt idx="1">
                  <c:v>ІІ кваліфікаційна категорія</c:v>
                </c:pt>
                <c:pt idx="2">
                  <c:v>І кваліфікаційна категорія</c:v>
                </c:pt>
                <c:pt idx="3">
                  <c:v>вища кваліфікаційна категорія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</c:v>
                </c:pt>
                <c:pt idx="1">
                  <c:v>12</c:v>
                </c:pt>
                <c:pt idx="2">
                  <c:v>13</c:v>
                </c:pt>
                <c:pt idx="3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A91-4091-8772-4463D4093190}"/>
            </c:ext>
          </c:extLst>
        </c:ser>
        <c:dLbls>
          <c:showPercent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7142130491279064"/>
          <c:y val="7.1971292441838211E-2"/>
          <c:w val="0.39182643962332292"/>
          <c:h val="0.7934278399859963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view3D>
      <c:hPercent val="100"/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повна вища освіта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64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25400" h="127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Sheet1!$B$2:$B$2</c:f>
              <c:numCache>
                <c:formatCode>General</c:formatCode>
                <c:ptCount val="1"/>
                <c:pt idx="0">
                  <c:v>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D03-4AC4-9AD1-19C7A6829161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неповна вища освіта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64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>
                <a:rot lat="0" lon="0" rev="1200000"/>
              </a:lightRig>
            </a:scene3d>
            <a:sp3d>
              <a:bevelT w="25400" h="12700"/>
            </a:sp3d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Sheet1!$B$1:$B$1</c:f>
              <c:numCache>
                <c:formatCode>General</c:formatCode>
                <c:ptCount val="1"/>
              </c:numCache>
            </c:numRef>
          </c:cat>
          <c:val>
            <c:numRef>
              <c:f>Sheet1!$B$3:$B$3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D03-4AC4-9AD1-19C7A6829161}"/>
            </c:ext>
          </c:extLst>
        </c:ser>
        <c:dLbls>
          <c:showVal val="1"/>
        </c:dLbls>
        <c:gapWidth val="75"/>
        <c:shape val="box"/>
        <c:axId val="97632256"/>
        <c:axId val="97633792"/>
        <c:axId val="0"/>
      </c:bar3DChart>
      <c:catAx>
        <c:axId val="97632256"/>
        <c:scaling>
          <c:orientation val="minMax"/>
        </c:scaling>
        <c:axPos val="b"/>
        <c:numFmt formatCode="General" sourceLinked="1"/>
        <c:maj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97633792"/>
        <c:crosses val="autoZero"/>
        <c:auto val="1"/>
        <c:lblAlgn val="ctr"/>
        <c:lblOffset val="100"/>
        <c:tickLblSkip val="1"/>
        <c:tickMarkSkip val="1"/>
      </c:catAx>
      <c:valAx>
        <c:axId val="97633792"/>
        <c:scaling>
          <c:orientation val="minMax"/>
          <c:max val="50"/>
        </c:scaling>
        <c:delete val="1"/>
        <c:axPos val="l"/>
        <c:numFmt formatCode="General" sourceLinked="0"/>
        <c:majorTickMark val="none"/>
        <c:tickLblPos val="none"/>
        <c:crossAx val="97632256"/>
        <c:crosses val="autoZero"/>
        <c:crossBetween val="between"/>
        <c:majorUnit val="5"/>
        <c:minorUnit val="1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autoTitleDeleted val="1"/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868310424806381E-2"/>
          <c:y val="4.7666070767652807E-2"/>
          <c:w val="0.9687783693324471"/>
          <c:h val="0.74651836608704591"/>
        </c:manualLayout>
      </c:layout>
      <c:bar3D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Кількість працівників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dLbls>
            <c:dLbl>
              <c:idx val="6"/>
              <c:layout/>
              <c:tx>
                <c:rich>
                  <a:bodyPr/>
                  <a:lstStyle/>
                  <a:p>
                    <a:r>
                      <a:rPr lang="uk-UA" smtClean="0"/>
                      <a:t>7</a:t>
                    </a:r>
                    <a:endParaRPr lang="en-US" dirty="0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7"/>
                <c:pt idx="0">
                  <c:v>29-33 років</c:v>
                </c:pt>
                <c:pt idx="1">
                  <c:v>34-38 років</c:v>
                </c:pt>
                <c:pt idx="2">
                  <c:v>39-43 років</c:v>
                </c:pt>
                <c:pt idx="3">
                  <c:v>44-48 років</c:v>
                </c:pt>
                <c:pt idx="4">
                  <c:v>49-53 років</c:v>
                </c:pt>
                <c:pt idx="5">
                  <c:v>54-58 років</c:v>
                </c:pt>
                <c:pt idx="6">
                  <c:v>59-63 років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7</c:v>
                </c:pt>
                <c:pt idx="1">
                  <c:v>6</c:v>
                </c:pt>
                <c:pt idx="2">
                  <c:v>7</c:v>
                </c:pt>
                <c:pt idx="3">
                  <c:v>4</c:v>
                </c:pt>
                <c:pt idx="4">
                  <c:v>10</c:v>
                </c:pt>
                <c:pt idx="5">
                  <c:v>8</c:v>
                </c:pt>
                <c:pt idx="6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8EB-4F8E-8357-0C4B61E4D697}"/>
            </c:ext>
          </c:extLst>
        </c:ser>
        <c:dLbls>
          <c:showVal val="1"/>
        </c:dLbls>
        <c:shape val="box"/>
        <c:axId val="107104896"/>
        <c:axId val="107106688"/>
        <c:axId val="0"/>
      </c:bar3DChart>
      <c:catAx>
        <c:axId val="10710489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107106688"/>
        <c:crosses val="autoZero"/>
        <c:auto val="1"/>
        <c:lblAlgn val="ctr"/>
        <c:lblOffset val="100"/>
      </c:catAx>
      <c:valAx>
        <c:axId val="10710668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0710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8316204272156085"/>
          <c:y val="0.93228500874575559"/>
          <c:w val="0.26773587528511805"/>
          <c:h val="5.229510482685916E-2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uk-UA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742331997441671E-2"/>
          <c:y val="0.12966847630735359"/>
          <c:w val="0.8482446084652524"/>
          <c:h val="0.82027026100549161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69A-4724-89E0-DEE232B0C68F}"/>
              </c:ext>
            </c:extLst>
          </c:dPt>
          <c:dPt>
            <c:idx val="1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69A-4724-89E0-DEE232B0C68F}"/>
              </c:ext>
            </c:extLst>
          </c:dPt>
          <c:dPt>
            <c:idx val="2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69A-4724-89E0-DEE232B0C68F}"/>
              </c:ext>
            </c:extLst>
          </c:dPt>
          <c:dPt>
            <c:idx val="3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69A-4724-89E0-DEE232B0C68F}"/>
              </c:ext>
            </c:extLst>
          </c:dPt>
          <c:dPt>
            <c:idx val="4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86B-41A2-9FA5-DA912065B5D2}"/>
              </c:ext>
            </c:extLst>
          </c:dPt>
          <c:dPt>
            <c:idx val="5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586B-41A2-9FA5-DA912065B5D2}"/>
              </c:ext>
            </c:extLst>
          </c:dPt>
          <c:dPt>
            <c:idx val="6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86B-41A2-9FA5-DA912065B5D2}"/>
              </c:ext>
            </c:extLst>
          </c:dPt>
          <c:dPt>
            <c:idx val="7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586B-41A2-9FA5-DA912065B5D2}"/>
              </c:ext>
            </c:extLst>
          </c:dPt>
          <c:dPt>
            <c:idx val="8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586B-41A2-9FA5-DA912065B5D2}"/>
              </c:ext>
            </c:extLst>
          </c:dPt>
          <c:dPt>
            <c:idx val="9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6DF-46EF-97C6-F16A07259B9B}"/>
              </c:ext>
            </c:extLst>
          </c:dPt>
          <c:dPt>
            <c:idx val="1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586B-41A2-9FA5-DA912065B5D2}"/>
              </c:ext>
            </c:extLst>
          </c:dPt>
          <c:dPt>
            <c:idx val="11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586B-41A2-9FA5-DA912065B5D2}"/>
              </c:ext>
            </c:extLst>
          </c:dPt>
          <c:dPt>
            <c:idx val="12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586B-41A2-9FA5-DA912065B5D2}"/>
              </c:ext>
            </c:extLst>
          </c:dPt>
          <c:dPt>
            <c:idx val="13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B-586B-41A2-9FA5-DA912065B5D2}"/>
              </c:ext>
            </c:extLst>
          </c:dPt>
          <c:dPt>
            <c:idx val="14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586B-41A2-9FA5-DA912065B5D2}"/>
              </c:ext>
            </c:extLst>
          </c:dPt>
          <c:dPt>
            <c:idx val="15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586B-41A2-9FA5-DA912065B5D2}"/>
              </c:ext>
            </c:extLst>
          </c:dPt>
          <c:dPt>
            <c:idx val="16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586B-41A2-9FA5-DA912065B5D2}"/>
              </c:ext>
            </c:extLst>
          </c:dPt>
          <c:dPt>
            <c:idx val="17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586B-41A2-9FA5-DA912065B5D2}"/>
              </c:ext>
            </c:extLst>
          </c:dPt>
          <c:dPt>
            <c:idx val="18"/>
            <c:spPr>
              <a:gradFill rotWithShape="1">
                <a:gsLst>
                  <a:gs pos="0">
                    <a:schemeClr val="accent1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586B-41A2-9FA5-DA912065B5D2}"/>
              </c:ext>
            </c:extLst>
          </c:dPt>
          <c:dPt>
            <c:idx val="19"/>
            <c:spPr>
              <a:gradFill rotWithShape="1">
                <a:gsLst>
                  <a:gs pos="0">
                    <a:schemeClr val="accent2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586B-41A2-9FA5-DA912065B5D2}"/>
              </c:ext>
            </c:extLst>
          </c:dPt>
          <c:dPt>
            <c:idx val="20"/>
            <c:spPr>
              <a:gradFill rotWithShape="1">
                <a:gsLst>
                  <a:gs pos="0">
                    <a:schemeClr val="accent3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586B-41A2-9FA5-DA912065B5D2}"/>
              </c:ext>
            </c:extLst>
          </c:dPt>
          <c:dPt>
            <c:idx val="21"/>
            <c:spPr>
              <a:gradFill rotWithShape="1">
                <a:gsLst>
                  <a:gs pos="0">
                    <a:schemeClr val="accent4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586B-41A2-9FA5-DA912065B5D2}"/>
              </c:ext>
            </c:extLst>
          </c:dPt>
          <c:dPt>
            <c:idx val="22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B6DF-46EF-97C6-F16A07259B9B}"/>
              </c:ext>
            </c:extLst>
          </c:dPt>
          <c:dPt>
            <c:idx val="23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586B-41A2-9FA5-DA912065B5D2}"/>
              </c:ext>
            </c:extLst>
          </c:dPt>
          <c:dPt>
            <c:idx val="24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586B-41A2-9FA5-DA912065B5D2}"/>
              </c:ext>
            </c:extLst>
          </c:dPt>
          <c:dPt>
            <c:idx val="25"/>
            <c:spPr>
              <a:gradFill rotWithShape="1">
                <a:gsLst>
                  <a:gs pos="0">
                    <a:schemeClr val="accent2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586B-41A2-9FA5-DA912065B5D2}"/>
              </c:ext>
            </c:extLst>
          </c:dPt>
          <c:dPt>
            <c:idx val="26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5-586B-41A2-9FA5-DA912065B5D2}"/>
              </c:ext>
            </c:extLst>
          </c:dPt>
          <c:dPt>
            <c:idx val="27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7-586B-41A2-9FA5-DA912065B5D2}"/>
              </c:ext>
            </c:extLst>
          </c:dPt>
          <c:dPt>
            <c:idx val="28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9-586B-41A2-9FA5-DA912065B5D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showCatName val="1"/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Sheet1!$A$2:$A$30</c:f>
              <c:strCache>
                <c:ptCount val="29"/>
                <c:pt idx="0">
                  <c:v>Клеванська ТГ </c:v>
                </c:pt>
                <c:pt idx="1">
                  <c:v>Березнівська ТГ  (МГ) </c:v>
                </c:pt>
                <c:pt idx="2">
                  <c:v>Білокриницька ТГ </c:v>
                </c:pt>
                <c:pt idx="3">
                  <c:v>Бокіймівська ТГ </c:v>
                </c:pt>
                <c:pt idx="4">
                  <c:v>Боремельська ТГ (СГ) </c:v>
                </c:pt>
                <c:pt idx="5">
                  <c:v>Бугринська ТГ </c:v>
                </c:pt>
                <c:pt idx="6">
                  <c:v>Висоцька ТГ </c:v>
                </c:pt>
                <c:pt idx="7">
                  <c:v>Головинська ТГ </c:v>
                </c:pt>
                <c:pt idx="8">
                  <c:v>Городоцька ТГ </c:v>
                </c:pt>
                <c:pt idx="9">
                  <c:v>Дераженська ТГ – 4</c:v>
                </c:pt>
                <c:pt idx="10">
                  <c:v>Дубровицька ТГ (МГ) </c:v>
                </c:pt>
                <c:pt idx="11">
                  <c:v>Здолбунівська ТГ (МГ) </c:v>
                </c:pt>
                <c:pt idx="12">
                  <c:v>Зорянська ТГ </c:v>
                </c:pt>
                <c:pt idx="13">
                  <c:v>Ківерцівська ТГ </c:v>
                </c:pt>
                <c:pt idx="14">
                  <c:v>Корнинська ТГ </c:v>
                </c:pt>
                <c:pt idx="15">
                  <c:v>Костопільська ТГ (МГ) </c:v>
                </c:pt>
                <c:pt idx="16">
                  <c:v>Малолюбашанська ТГ </c:v>
                </c:pt>
                <c:pt idx="17">
                  <c:v>Млинівська ТГ </c:v>
                </c:pt>
                <c:pt idx="18">
                  <c:v>Олександрійська ТГ </c:v>
                </c:pt>
                <c:pt idx="19">
                  <c:v>Олицька ТГ </c:v>
                </c:pt>
                <c:pt idx="20">
                  <c:v>Острожецька ТГ </c:v>
                </c:pt>
                <c:pt idx="21">
                  <c:v>Острозька ТГ </c:v>
                </c:pt>
                <c:pt idx="22">
                  <c:v>Рівненська ТГ (МГ) </c:v>
                </c:pt>
                <c:pt idx="23">
                  <c:v>Сарненська ТГ (МГ) </c:v>
                </c:pt>
                <c:pt idx="24">
                  <c:v>Старосільська ТГ (СГ) </c:v>
                </c:pt>
                <c:pt idx="25">
                  <c:v>Хотинська ТГ (МГ) </c:v>
                </c:pt>
                <c:pt idx="26">
                  <c:v>Хустська ТГ </c:v>
                </c:pt>
                <c:pt idx="27">
                  <c:v>Цуманська ТГ </c:v>
                </c:pt>
                <c:pt idx="28">
                  <c:v>Шпанівська ТГ </c:v>
                </c:pt>
              </c:strCache>
            </c:strRef>
          </c:cat>
          <c:val>
            <c:numRef>
              <c:f>Sheet1!$B$2:$B$30</c:f>
              <c:numCache>
                <c:formatCode>General</c:formatCode>
                <c:ptCount val="29"/>
                <c:pt idx="0">
                  <c:v>15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9">
                  <c:v>4</c:v>
                </c:pt>
                <c:pt idx="10">
                  <c:v>1</c:v>
                </c:pt>
                <c:pt idx="11">
                  <c:v>5</c:v>
                </c:pt>
                <c:pt idx="12">
                  <c:v>9</c:v>
                </c:pt>
                <c:pt idx="13">
                  <c:v>1</c:v>
                </c:pt>
                <c:pt idx="14">
                  <c:v>2</c:v>
                </c:pt>
                <c:pt idx="15">
                  <c:v>1</c:v>
                </c:pt>
                <c:pt idx="16">
                  <c:v>1</c:v>
                </c:pt>
                <c:pt idx="17">
                  <c:v>2</c:v>
                </c:pt>
                <c:pt idx="18">
                  <c:v>3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19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2</c:v>
                </c:pt>
                <c:pt idx="28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69A-4724-89E0-DEE232B0C68F}"/>
            </c:ext>
          </c:extLst>
        </c:ser>
        <c:dLbls>
          <c:showCatName val="1"/>
          <c:showPercent val="1"/>
        </c:dLbls>
      </c:pie3DChart>
      <c:spPr>
        <a:noFill/>
        <a:ln>
          <a:noFill/>
        </a:ln>
        <a:effectLst/>
      </c:spPr>
    </c:plotArea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8C7FED-DDD4-47AD-88DE-3ACDCB997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7C192AE-0CC2-45C1-8EE1-D09CEBBFF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FEA09F7-7071-4716-B646-9F002BBAD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FA83F30-5152-4186-9627-02DA6E94C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9D87C4C-FB9E-4B16-A69E-03DA6706C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‹№›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F14F9F9-BDE5-4E0C-B01B-07427D96B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570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93ECDB-0011-4661-ACEF-52C7F942E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78BC05A-DB83-4F32-9A97-31FF60C0D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B389FB9-2F85-4524-A9F6-01D4CB1C9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7F361DE-39B5-4835-9FC6-D145FC109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AC822D5-3DE2-4727-BFDD-F413DC7D5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628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ACAA48D6-8736-4F0B-84F8-726BA2AED8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ECA489B-3498-4236-8B6D-5BAEAC23A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F931BE1-1CEA-46FE-9170-83102AFE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B1310A1-B6AF-44C9-A476-04AE9700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CDB9236-31EE-4EE2-9004-20CEB0669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797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F14E2D-C6AB-4809-B48E-2EB72D4B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EAAE6ED-4E48-4C6E-B021-E56FA9B571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2845FB-7A12-4224-9B0A-8BC5C5D11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CD1C82D-D4F3-4842-BB8F-7B96F43F0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B6A775D-003E-4439-BF44-BF5CA4A22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2605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7C8A52-A2E5-4FAF-B448-41B8F3E61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0776FD1-F8DA-4F7E-8DD4-9D77C0400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BC56007-B294-4A5C-9F12-329870841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ABAD7B-B04A-4797-BB8C-79ECDE82C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76E1DC2-E1FF-4707-BDBF-9757F146B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6618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DEBE5F-4269-43FB-B384-1C4F14D81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B1FFF85-F19A-4C61-B4EC-1C1F5C6B96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85721FC-3BC2-42AB-9B47-8C94105AAE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A089DFE-45E7-443A-BD15-FD4F38243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7047A32-F9FA-4336-8E4A-0E6D46F86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BB25E21-AAFF-4275-99E9-7536B90B7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1626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FCA151B-B2AB-40B3-960D-7BC92A896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91658C7-42C3-4377-B725-643F7C81D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5533BCB-7062-452A-AA08-CFD8C8ECA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113ECC7-765E-4658-9F11-6812EC089E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980AE03-2548-4428-9128-E81BE3D682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C690424-0AD9-4119-A24F-3A2726F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E4F8421-062F-4A59-8E3E-B446286E3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B6A8FCA-AB12-4E52-9C24-375C911FD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2279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E20718-31EF-458B-9914-4F81CBB9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C2119691-5DDF-45C8-B92B-5C64DCFF0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80D0A80-B223-42F7-B721-14C9E4412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C93750D-5CB7-43F8-9F17-97F5DFB1B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7311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983931D-06A8-4481-891A-5D602BFFD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8B495A0-CFC9-449F-9E54-495370298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DD61B66-00E4-4D1F-B010-91DCA02DB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61983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F5DEBF-CE14-4D2D-8845-ACA3DF785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79145D2-D17E-4F3C-9EC0-3E88DE6A1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EE8C96B-72E5-4BD2-82ED-9B984DA2E2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922B5BB-012F-47B3-818F-C04D4BB38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0BDC9C8-7810-4713-9E18-02CF6EC7B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659722-DEF1-4874-9680-E3885E45B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5583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FDEE7F-3814-469A-96CE-643B68487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C678436-6D68-4603-AAD4-926A2ED44C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4A619D1-E778-45B9-9F11-8FC3679DE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C7176D9-6DC9-4FEA-A8F1-3E9C8BD8B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0DCE6-BE40-4993-99F0-83D8F091F62A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3F4C4CA-D44D-4363-89A9-0EF55F6DA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EBEADCD-5AD8-4F6B-AE63-7958F2E72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380A2-E791-42D1-B1C5-BE8486D5949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714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5E4AEC-2044-4C90-A9B0-8AB2AACA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80CC3DB-5355-462B-B7D1-8BB0BC826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8EB7B3E-E3D4-4CDB-8A7E-715571960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0DCE6-BE40-4993-99F0-83D8F091F62A}" type="datetimeFigureOut">
              <a:rPr lang="ru-RU" smtClean="0"/>
              <a:pPr/>
              <a:t>22.06.2023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2B47388-CC3C-4879-B11D-4C5101403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4C11FEA-94FA-40F5-A540-37F1A3EFE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380A2-E791-42D1-B1C5-BE8486D59499}" type="slidenum">
              <a:rPr lang="ru-RU" smtClean="0"/>
              <a:pPr/>
              <a:t>‹№›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9771783-580B-41A0-BE00-37B9A28C2A0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5676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F0B178F-208E-D173-CBD8-50F90B4D3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0032" y="1297458"/>
            <a:ext cx="7561968" cy="2585661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Звіт директора Спеціальної школи № 2 </a:t>
            </a:r>
            <a:b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 смт Клевань </a:t>
            </a:r>
            <a:b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uk-UA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Рівненської обласної ради</a:t>
            </a:r>
            <a:endParaRPr lang="en-US" sz="44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xmlns="" id="{D516903E-1F24-FC2F-A764-1C5936BEE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0032" y="4170448"/>
            <a:ext cx="7561968" cy="124799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uk-UA" sz="3600" b="1" i="1" kern="0" cap="none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Завадської </a:t>
            </a:r>
          </a:p>
          <a:p>
            <a:r>
              <a:rPr lang="uk-UA" sz="3600" b="1" i="1" kern="0" cap="none" spc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Марії Ярославівни</a:t>
            </a:r>
            <a:endParaRPr lang="en-US" sz="3600" b="1" i="1" kern="0" cap="none" spc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81796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7AA67C3D-6D28-4C64-81F8-295FC9396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8DBEAE55-3EA1-41D7-A212-5F7D8986C1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CFC5F0E7-644F-4101-BE72-12825CF537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8" name="Picture 7" descr="A picture containing text, playground, indoor, art&#10;&#10;Description automatically generated">
            <a:extLst>
              <a:ext uri="{FF2B5EF4-FFF2-40B4-BE49-F238E27FC236}">
                <a16:creationId xmlns:a16="http://schemas.microsoft.com/office/drawing/2014/main" xmlns="" id="{01D34FBB-1E5A-A7C2-0F2E-4851212E0B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08" r="2366" b="2"/>
          <a:stretch/>
        </p:blipFill>
        <p:spPr>
          <a:xfrm>
            <a:off x="2664294" y="-1"/>
            <a:ext cx="9526226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xmlns="" id="{74283919-7E00-4FC2-BFC9-3F56E58808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664294" y="0"/>
            <a:ext cx="1953741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41C947A-8125-2358-BE84-53FA888C1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42" r="2788"/>
          <a:stretch/>
        </p:blipFill>
        <p:spPr>
          <a:xfrm>
            <a:off x="2660676" y="3452815"/>
            <a:ext cx="9531324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2217FF4A-5EDF-43B7-90EE-BDD9F1E9EA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660676" y="3452813"/>
            <a:ext cx="2740990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FF48D3B-7284-009E-4272-B25AD672E363}"/>
              </a:ext>
            </a:extLst>
          </p:cNvPr>
          <p:cNvSpPr/>
          <p:nvPr/>
        </p:nvSpPr>
        <p:spPr>
          <a:xfrm>
            <a:off x="0" y="6377429"/>
            <a:ext cx="12192000" cy="361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Спортивна зала, ігрова кімната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478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34BC290-74F5-688C-0C7D-170509912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200" b="78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22C6C9C9-83BF-4A6C-A1BF-C1735C61B4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970EBDD-BB07-7301-487A-239D67C04D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80" r="17706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F6CFAD3-1C9A-58E4-E05F-2E47736B87F5}"/>
              </a:ext>
            </a:extLst>
          </p:cNvPr>
          <p:cNvSpPr/>
          <p:nvPr/>
        </p:nvSpPr>
        <p:spPr>
          <a:xfrm>
            <a:off x="0" y="6377429"/>
            <a:ext cx="12192000" cy="361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Спальні кімнати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2036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ng hallway with benches and signs on the wall&#10;&#10;Description automatically generated with low confidence">
            <a:extLst>
              <a:ext uri="{FF2B5EF4-FFF2-40B4-BE49-F238E27FC236}">
                <a16:creationId xmlns:a16="http://schemas.microsoft.com/office/drawing/2014/main" xmlns="" id="{02132369-19E8-5402-729B-FA8236C9D9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902" r="-1" b="45233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5" name="Picture 4" descr="A picture containing wall, indoor, floor, flooring&#10;&#10;Description automatically generated">
            <a:extLst>
              <a:ext uri="{FF2B5EF4-FFF2-40B4-BE49-F238E27FC236}">
                <a16:creationId xmlns:a16="http://schemas.microsoft.com/office/drawing/2014/main" xmlns="" id="{8B1F127D-E3A9-7C88-9C63-0EC0A77195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307" r="-1" b="28875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Picture 10" descr="A picture containing wall, indoor, flooring, floor&#10;&#10;Description automatically generated">
            <a:extLst>
              <a:ext uri="{FF2B5EF4-FFF2-40B4-BE49-F238E27FC236}">
                <a16:creationId xmlns:a16="http://schemas.microsoft.com/office/drawing/2014/main" xmlns="" id="{10E46668-FE30-8994-4D21-8B403B7D17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86" b="43204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9" name="Picture 8" descr="A picture containing indoor, wall, flooring, floor&#10;&#10;Description automatically generated">
            <a:extLst>
              <a:ext uri="{FF2B5EF4-FFF2-40B4-BE49-F238E27FC236}">
                <a16:creationId xmlns:a16="http://schemas.microsoft.com/office/drawing/2014/main" xmlns="" id="{C4D36BF2-78C9-DA11-70FB-817DE8DE7F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273" r="2" b="27416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1E79CA8-495E-EF96-0F28-7338B813BD3B}"/>
              </a:ext>
            </a:extLst>
          </p:cNvPr>
          <p:cNvSpPr/>
          <p:nvPr/>
        </p:nvSpPr>
        <p:spPr>
          <a:xfrm>
            <a:off x="0" y="6377429"/>
            <a:ext cx="12192000" cy="361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Найпростіше укриття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3484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indoor, sink, wall, countertop&#10;&#10;Description automatically generated">
            <a:extLst>
              <a:ext uri="{FF2B5EF4-FFF2-40B4-BE49-F238E27FC236}">
                <a16:creationId xmlns:a16="http://schemas.microsoft.com/office/drawing/2014/main" xmlns="" id="{ED65E3C9-9E9D-B1C1-F67A-5DB7869E41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87" r="-2" b="28650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1" name="Picture 20" descr="A machine on a table&#10;&#10;Description automatically generated with medium confidence">
            <a:extLst>
              <a:ext uri="{FF2B5EF4-FFF2-40B4-BE49-F238E27FC236}">
                <a16:creationId xmlns:a16="http://schemas.microsoft.com/office/drawing/2014/main" xmlns="" id="{5FC09B9A-BDE8-382E-4678-AA5C0CED40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850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9" name="Picture 28" descr="A picture containing indoor, home appliance, kitchen appliance, appliance&#10;&#10;Description automatically generated">
            <a:extLst>
              <a:ext uri="{FF2B5EF4-FFF2-40B4-BE49-F238E27FC236}">
                <a16:creationId xmlns:a16="http://schemas.microsoft.com/office/drawing/2014/main" xmlns="" id="{D4732C8B-E49E-F5E9-7CC0-B7E0C23936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160" b="11874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3" name="Picture 32" descr="A picture containing indoor, wall, sink, kitchen appliance&#10;&#10;Description automatically generated">
            <a:extLst>
              <a:ext uri="{FF2B5EF4-FFF2-40B4-BE49-F238E27FC236}">
                <a16:creationId xmlns:a16="http://schemas.microsoft.com/office/drawing/2014/main" xmlns="" id="{F4B2CF1A-FCDD-4888-8195-E7BB39AFDA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10" r="-2" b="24127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5F21A413-23EE-3047-671E-7842B737F097}"/>
              </a:ext>
            </a:extLst>
          </p:cNvPr>
          <p:cNvSpPr/>
          <p:nvPr/>
        </p:nvSpPr>
        <p:spPr>
          <a:xfrm>
            <a:off x="0" y="6377429"/>
            <a:ext cx="12192000" cy="361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Харчоблок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047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indoor, shelf, floor, wall&#10;&#10;Description automatically generated">
            <a:extLst>
              <a:ext uri="{FF2B5EF4-FFF2-40B4-BE49-F238E27FC236}">
                <a16:creationId xmlns:a16="http://schemas.microsoft.com/office/drawing/2014/main" xmlns="" id="{5EA6815E-D098-837F-93B1-8E4DA63D45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971" r="-3" b="24158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5" name="Picture 4" descr="A picture containing indoor, wall, home appliance, tile&#10;&#10;Description automatically generated">
            <a:extLst>
              <a:ext uri="{FF2B5EF4-FFF2-40B4-BE49-F238E27FC236}">
                <a16:creationId xmlns:a16="http://schemas.microsoft.com/office/drawing/2014/main" xmlns="" id="{D7BE7D05-6D71-60A8-EAE4-9C521CA9E3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608" r="-1" b="6573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Picture 10" descr="A stainless steel sink and faucet in a kitchen&#10;&#10;Description automatically generated with medium confidence">
            <a:extLst>
              <a:ext uri="{FF2B5EF4-FFF2-40B4-BE49-F238E27FC236}">
                <a16:creationId xmlns:a16="http://schemas.microsoft.com/office/drawing/2014/main" xmlns="" id="{D6E09F29-65F4-0CFA-A95E-4AA80A159E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995" b="21195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7" name="Picture 6" descr="A picture containing home appliance, indoor, wall, kitchen appliance&#10;&#10;Description automatically generated">
            <a:extLst>
              <a:ext uri="{FF2B5EF4-FFF2-40B4-BE49-F238E27FC236}">
                <a16:creationId xmlns:a16="http://schemas.microsoft.com/office/drawing/2014/main" xmlns="" id="{B647A365-5B48-FDE5-DD87-D677B503C5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465" r="2" b="18225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0CCC014-0AFD-E220-C657-E427C21BD370}"/>
              </a:ext>
            </a:extLst>
          </p:cNvPr>
          <p:cNvSpPr/>
          <p:nvPr/>
        </p:nvSpPr>
        <p:spPr>
          <a:xfrm>
            <a:off x="0" y="6377429"/>
            <a:ext cx="12192000" cy="361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Харчоблок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0008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room with two beds and a chair&#10;&#10;Description automatically generated with low confidence">
            <a:extLst>
              <a:ext uri="{FF2B5EF4-FFF2-40B4-BE49-F238E27FC236}">
                <a16:creationId xmlns:a16="http://schemas.microsoft.com/office/drawing/2014/main" xmlns="" id="{8BDC3BD9-5E96-72E5-2BD5-37D30B6F54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107" r="-3" b="13022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5" name="Picture 4" descr="A picture containing indoor, wall, building, floor&#10;&#10;Description automatically generated">
            <a:extLst>
              <a:ext uri="{FF2B5EF4-FFF2-40B4-BE49-F238E27FC236}">
                <a16:creationId xmlns:a16="http://schemas.microsoft.com/office/drawing/2014/main" xmlns="" id="{DA770B36-3A9C-251E-588F-1BFCCFABBB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841" r="-1" b="20340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7" name="Picture 6" descr="A picture containing indoor, furniture, wall, interior design&#10;&#10;Description automatically generated">
            <a:extLst>
              <a:ext uri="{FF2B5EF4-FFF2-40B4-BE49-F238E27FC236}">
                <a16:creationId xmlns:a16="http://schemas.microsoft.com/office/drawing/2014/main" xmlns="" id="{372FC2AA-1398-D403-B2C1-D008E52727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080" b="24480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1" name="Picture 10" descr="A picture containing indoor, wall, furniture, bed&#10;&#10;Description automatically generated">
            <a:extLst>
              <a:ext uri="{FF2B5EF4-FFF2-40B4-BE49-F238E27FC236}">
                <a16:creationId xmlns:a16="http://schemas.microsoft.com/office/drawing/2014/main" xmlns="" id="{4A5E67BC-679C-3E4B-7262-77E91C7673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446" r="1" b="1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D5B14DD-407C-A4A4-F5A3-DC770947A21A}"/>
              </a:ext>
            </a:extLst>
          </p:cNvPr>
          <p:cNvSpPr/>
          <p:nvPr/>
        </p:nvSpPr>
        <p:spPr>
          <a:xfrm>
            <a:off x="0" y="6377429"/>
            <a:ext cx="12192000" cy="361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Медична частина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755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ky, outdoor, grass, tree&#10;&#10;Description automatically generated">
            <a:extLst>
              <a:ext uri="{FF2B5EF4-FFF2-40B4-BE49-F238E27FC236}">
                <a16:creationId xmlns:a16="http://schemas.microsoft.com/office/drawing/2014/main" xmlns="" id="{285E6360-EACE-1DD6-1A09-9CFE2AEE3D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620" r="-1" b="27070"/>
          <a:stretch/>
        </p:blipFill>
        <p:spPr>
          <a:xfrm>
            <a:off x="20" y="10"/>
            <a:ext cx="9141724" cy="6863475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 descr="A picture containing wheel, tire, indoor, floor&#10;&#10;Description automatically generated">
            <a:extLst>
              <a:ext uri="{FF2B5EF4-FFF2-40B4-BE49-F238E27FC236}">
                <a16:creationId xmlns:a16="http://schemas.microsoft.com/office/drawing/2014/main" xmlns="" id="{CA0491F0-CD8F-0171-C14F-812225F4A0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95" r="26044" b="-1"/>
          <a:stretch/>
        </p:blipFill>
        <p:spPr>
          <a:xfrm>
            <a:off x="5790353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3993EEC-A379-AC02-48DD-72D1E7E4D4BE}"/>
              </a:ext>
            </a:extLst>
          </p:cNvPr>
          <p:cNvSpPr/>
          <p:nvPr/>
        </p:nvSpPr>
        <p:spPr>
          <a:xfrm>
            <a:off x="0" y="6377429"/>
            <a:ext cx="12192000" cy="361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Теплогенераторна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6841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A2C089-8C49-AB50-0193-FE683064F001}"/>
              </a:ext>
            </a:extLst>
          </p:cNvPr>
          <p:cNvSpPr/>
          <p:nvPr/>
        </p:nvSpPr>
        <p:spPr>
          <a:xfrm>
            <a:off x="0" y="196105"/>
            <a:ext cx="12128157" cy="25347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uk-UA" sz="4000" b="1" i="1" cap="none" dirty="0">
                <a:latin typeface="Candara" panose="020E0502030303020204" pitchFamily="34" charset="0"/>
              </a:rPr>
              <a:t>Рівень педагогічної майстерності</a:t>
            </a:r>
          </a:p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У школі працює 49 педагогічних працівників.  Дефектологічну освіту мають 23 педагоги та 5 педагогів ще навчається. 7 педагогічних працівників мають педагогічне звання «Старший вчитель», </a:t>
            </a:r>
          </a:p>
          <a:p>
            <a:pPr algn="ctr">
              <a:spcBef>
                <a:spcPts val="0"/>
              </a:spcBef>
              <a:buFont typeface="Arial" charset="0"/>
              <a:buNone/>
              <a:defRPr/>
            </a:pPr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 педагоги мають педагогічне званння «Старший вихователь»</a:t>
            </a:r>
          </a:p>
        </p:txBody>
      </p:sp>
      <p:graphicFrame>
        <p:nvGraphicFramePr>
          <p:cNvPr id="5" name="Объект 9">
            <a:extLst>
              <a:ext uri="{FF2B5EF4-FFF2-40B4-BE49-F238E27FC236}">
                <a16:creationId xmlns:a16="http://schemas.microsoft.com/office/drawing/2014/main" xmlns="" id="{8EE3EEAA-E596-42F2-5764-2C19590D3E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33029212"/>
              </p:ext>
            </p:extLst>
          </p:nvPr>
        </p:nvGraphicFramePr>
        <p:xfrm>
          <a:off x="1723768" y="2730842"/>
          <a:ext cx="9103137" cy="3909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623086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A57D634-98E8-4003-A83F-18BDA2939373}"/>
              </a:ext>
            </a:extLst>
          </p:cNvPr>
          <p:cNvSpPr/>
          <p:nvPr/>
        </p:nvSpPr>
        <p:spPr>
          <a:xfrm>
            <a:off x="0" y="196106"/>
            <a:ext cx="12128157" cy="9761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Кадрове забезпечення</a:t>
            </a:r>
            <a:endParaRPr lang="en-US" sz="4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159C90F8-A190-2ADE-C2BD-47B7FD18A2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83762748"/>
              </p:ext>
            </p:extLst>
          </p:nvPr>
        </p:nvGraphicFramePr>
        <p:xfrm>
          <a:off x="2280224" y="1620909"/>
          <a:ext cx="820891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782021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FF5B827-A25A-1185-6B59-876483B9C87D}"/>
              </a:ext>
            </a:extLst>
          </p:cNvPr>
          <p:cNvSpPr/>
          <p:nvPr/>
        </p:nvSpPr>
        <p:spPr>
          <a:xfrm>
            <a:off x="0" y="196106"/>
            <a:ext cx="12128157" cy="9761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Розподіл педагогічних</a:t>
            </a:r>
            <a:r>
              <a:rPr lang="en-US" sz="4000" b="1" i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uk-UA" sz="4000" b="1" i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працівників за віком</a:t>
            </a:r>
            <a:endParaRPr lang="en-US" sz="4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xmlns="" id="{CC5C0F27-23D9-7413-D3BD-3BA2607C9D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76903698"/>
              </p:ext>
            </p:extLst>
          </p:nvPr>
        </p:nvGraphicFramePr>
        <p:xfrm>
          <a:off x="2390840" y="1379877"/>
          <a:ext cx="8948924" cy="5184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973839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outdoor, cloud, plant, sky&#10;&#10;Description automatically generated">
            <a:extLst>
              <a:ext uri="{FF2B5EF4-FFF2-40B4-BE49-F238E27FC236}">
                <a16:creationId xmlns:a16="http://schemas.microsoft.com/office/drawing/2014/main" xmlns="" id="{6A5E85AE-A2BB-9C83-C288-757E481725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51" r="1" b="31594"/>
          <a:stretch/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57" name="Picture 56" descr="A picture containing outdoor, grass, sky, cloud&#10;&#10;Description automatically generated">
            <a:extLst>
              <a:ext uri="{FF2B5EF4-FFF2-40B4-BE49-F238E27FC236}">
                <a16:creationId xmlns:a16="http://schemas.microsoft.com/office/drawing/2014/main" xmlns="" id="{676DC4A9-D5DB-1500-F978-68310B7E30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198" r="-2" b="33565"/>
          <a:stretch/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72" name="Freeform: Shape 71">
            <a:extLst>
              <a:ext uri="{FF2B5EF4-FFF2-40B4-BE49-F238E27FC236}">
                <a16:creationId xmlns:a16="http://schemas.microsoft.com/office/drawing/2014/main" xmlns="" id="{EA518CE4-E4D4-4D8A-980F-6D692AC969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Picture 66" descr="A white bicycle in front of a building&#10;&#10;Description automatically generated with low confidence">
            <a:extLst>
              <a:ext uri="{FF2B5EF4-FFF2-40B4-BE49-F238E27FC236}">
                <a16:creationId xmlns:a16="http://schemas.microsoft.com/office/drawing/2014/main" xmlns="" id="{36D2CB00-40E1-3974-4049-D3F2CD682B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49" r="4208" b="1"/>
          <a:stretch/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74" name="Freeform: Shape 73">
            <a:extLst>
              <a:ext uri="{FF2B5EF4-FFF2-40B4-BE49-F238E27FC236}">
                <a16:creationId xmlns:a16="http://schemas.microsoft.com/office/drawing/2014/main" xmlns="" id="{F82BF3E2-EB0E-40D6-8835-2367A5316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Picture 48" descr="A picture containing grass, outdoor, cloud, sky&#10;&#10;Description automatically generated">
            <a:extLst>
              <a:ext uri="{FF2B5EF4-FFF2-40B4-BE49-F238E27FC236}">
                <a16:creationId xmlns:a16="http://schemas.microsoft.com/office/drawing/2014/main" xmlns="" id="{2B45E4FB-7A0C-F48A-70E5-774D1DA9B8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78" r="8926"/>
          <a:stretch/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xmlns="" id="{481E86DD-89E6-42B2-8675-84B7C56BFF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Picture 60" descr="A group of potted plants on a pallet&#10;&#10;Description automatically generated with low confidence">
            <a:extLst>
              <a:ext uri="{FF2B5EF4-FFF2-40B4-BE49-F238E27FC236}">
                <a16:creationId xmlns:a16="http://schemas.microsoft.com/office/drawing/2014/main" xmlns="" id="{D7A2A195-B9C3-9C4A-CF67-C18BF8CEB3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531" r="3" b="4471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E238218B-4CB1-5DA0-9D7C-79AF57F941EB}"/>
              </a:ext>
            </a:extLst>
          </p:cNvPr>
          <p:cNvSpPr/>
          <p:nvPr/>
        </p:nvSpPr>
        <p:spPr>
          <a:xfrm>
            <a:off x="0" y="6116343"/>
            <a:ext cx="12192000" cy="6030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пеціальна школа № 2 в смт Клевань </a:t>
            </a:r>
          </a:p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розташована в мальовничому куточку Клевані, що на Рівненщині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310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8D1D6D7-4032-DC45-0E83-57463A4D28F2}"/>
              </a:ext>
            </a:extLst>
          </p:cNvPr>
          <p:cNvSpPr/>
          <p:nvPr/>
        </p:nvSpPr>
        <p:spPr>
          <a:xfrm>
            <a:off x="0" y="196105"/>
            <a:ext cx="12128157" cy="108516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Учнівський контингент</a:t>
            </a:r>
          </a:p>
          <a:p>
            <a:pPr algn="ctr"/>
            <a:r>
              <a:rPr lang="uk-UA" sz="3200" b="1" i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Проє</a:t>
            </a:r>
            <a:r>
              <a:rPr lang="uk-UA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ктна потужність закладу – 120 учнів</a:t>
            </a:r>
            <a:endParaRPr lang="en-US" sz="32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xmlns="" id="{F31E3043-B19C-5313-CAF2-FC5898E01C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63071405"/>
              </p:ext>
            </p:extLst>
          </p:nvPr>
        </p:nvGraphicFramePr>
        <p:xfrm>
          <a:off x="1296749" y="1671951"/>
          <a:ext cx="10831408" cy="2277927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982149">
                  <a:extLst>
                    <a:ext uri="{9D8B030D-6E8A-4147-A177-3AD203B41FA5}">
                      <a16:colId xmlns:a16="http://schemas.microsoft.com/office/drawing/2014/main" xmlns="" val="1840930354"/>
                    </a:ext>
                  </a:extLst>
                </a:gridCol>
                <a:gridCol w="767665">
                  <a:extLst>
                    <a:ext uri="{9D8B030D-6E8A-4147-A177-3AD203B41FA5}">
                      <a16:colId xmlns:a16="http://schemas.microsoft.com/office/drawing/2014/main" xmlns="" val="2715154118"/>
                    </a:ext>
                  </a:extLst>
                </a:gridCol>
                <a:gridCol w="766893">
                  <a:extLst>
                    <a:ext uri="{9D8B030D-6E8A-4147-A177-3AD203B41FA5}">
                      <a16:colId xmlns:a16="http://schemas.microsoft.com/office/drawing/2014/main" xmlns="" val="1688157583"/>
                    </a:ext>
                  </a:extLst>
                </a:gridCol>
                <a:gridCol w="1061838">
                  <a:extLst>
                    <a:ext uri="{9D8B030D-6E8A-4147-A177-3AD203B41FA5}">
                      <a16:colId xmlns:a16="http://schemas.microsoft.com/office/drawing/2014/main" xmlns="" val="231118171"/>
                    </a:ext>
                  </a:extLst>
                </a:gridCol>
                <a:gridCol w="633969">
                  <a:extLst>
                    <a:ext uri="{9D8B030D-6E8A-4147-A177-3AD203B41FA5}">
                      <a16:colId xmlns:a16="http://schemas.microsoft.com/office/drawing/2014/main" xmlns="" val="3024630896"/>
                    </a:ext>
                  </a:extLst>
                </a:gridCol>
                <a:gridCol w="711344">
                  <a:extLst>
                    <a:ext uri="{9D8B030D-6E8A-4147-A177-3AD203B41FA5}">
                      <a16:colId xmlns:a16="http://schemas.microsoft.com/office/drawing/2014/main" xmlns="" val="3998479570"/>
                    </a:ext>
                  </a:extLst>
                </a:gridCol>
                <a:gridCol w="984463">
                  <a:extLst>
                    <a:ext uri="{9D8B030D-6E8A-4147-A177-3AD203B41FA5}">
                      <a16:colId xmlns:a16="http://schemas.microsoft.com/office/drawing/2014/main" xmlns="" val="3896541978"/>
                    </a:ext>
                  </a:extLst>
                </a:gridCol>
                <a:gridCol w="985235">
                  <a:extLst>
                    <a:ext uri="{9D8B030D-6E8A-4147-A177-3AD203B41FA5}">
                      <a16:colId xmlns:a16="http://schemas.microsoft.com/office/drawing/2014/main" xmlns="" val="2195254296"/>
                    </a:ext>
                  </a:extLst>
                </a:gridCol>
                <a:gridCol w="984463">
                  <a:extLst>
                    <a:ext uri="{9D8B030D-6E8A-4147-A177-3AD203B41FA5}">
                      <a16:colId xmlns:a16="http://schemas.microsoft.com/office/drawing/2014/main" xmlns="" val="3219006990"/>
                    </a:ext>
                  </a:extLst>
                </a:gridCol>
                <a:gridCol w="984463">
                  <a:extLst>
                    <a:ext uri="{9D8B030D-6E8A-4147-A177-3AD203B41FA5}">
                      <a16:colId xmlns:a16="http://schemas.microsoft.com/office/drawing/2014/main" xmlns="" val="801791366"/>
                    </a:ext>
                  </a:extLst>
                </a:gridCol>
                <a:gridCol w="984463">
                  <a:extLst>
                    <a:ext uri="{9D8B030D-6E8A-4147-A177-3AD203B41FA5}">
                      <a16:colId xmlns:a16="http://schemas.microsoft.com/office/drawing/2014/main" xmlns="" val="116499301"/>
                    </a:ext>
                  </a:extLst>
                </a:gridCol>
                <a:gridCol w="984463">
                  <a:extLst>
                    <a:ext uri="{9D8B030D-6E8A-4147-A177-3AD203B41FA5}">
                      <a16:colId xmlns:a16="http://schemas.microsoft.com/office/drawing/2014/main" xmlns="" val="3419590924"/>
                    </a:ext>
                  </a:extLst>
                </a:gridCol>
              </a:tblGrid>
              <a:tr h="424690"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навчається в закладі здобувачів освіти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них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навчається здобувачів освіти із ТГ на території якої розташований заклад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них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навчається здобувачів освіти із інших ТГ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навчається здобувачів освіти із інших областей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проживає в закладі здобувачів освіти</a:t>
                      </a:r>
                      <a:endParaRPr lang="en-US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проживає здобувачів освіти із ТГ на території якої розташований заклад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проживає здобувачів освіти із інших ТГ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проживає здобувачів освіти із інших областей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12526620"/>
                  </a:ext>
                </a:extLst>
              </a:tr>
              <a:tr h="9453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дошкіль-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ників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школярів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дошкіль-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ників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школярів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1934216"/>
                  </a:ext>
                </a:extLst>
              </a:tr>
              <a:tr h="907893">
                <a:tc>
                  <a:txBody>
                    <a:bodyPr/>
                    <a:lstStyle/>
                    <a:p>
                      <a:pPr marL="7175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5666108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C65A26F-895E-B3AC-B844-4673085746FF}"/>
              </a:ext>
            </a:extLst>
          </p:cNvPr>
          <p:cNvSpPr txBox="1"/>
          <p:nvPr/>
        </p:nvSpPr>
        <p:spPr>
          <a:xfrm>
            <a:off x="1211993" y="1281267"/>
            <a:ext cx="6098058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uk-UA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Станом на 31.05.2023р.</a:t>
            </a:r>
            <a:endParaRPr lang="en-US" sz="18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BFC212F-E3B2-745E-74A0-F3802EECF520}"/>
              </a:ext>
            </a:extLst>
          </p:cNvPr>
          <p:cNvSpPr txBox="1"/>
          <p:nvPr/>
        </p:nvSpPr>
        <p:spPr>
          <a:xfrm>
            <a:off x="6101145" y="4095796"/>
            <a:ext cx="6098058" cy="390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uk-UA" sz="1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Станом на 31.05.2022р.</a:t>
            </a:r>
            <a:endParaRPr lang="en-US" sz="18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Content Placeholder 8">
            <a:extLst>
              <a:ext uri="{FF2B5EF4-FFF2-40B4-BE49-F238E27FC236}">
                <a16:creationId xmlns:a16="http://schemas.microsoft.com/office/drawing/2014/main" xmlns="" id="{B9A39084-35B7-1061-EA5D-7248A8DDA1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8771351"/>
              </p:ext>
            </p:extLst>
          </p:nvPr>
        </p:nvGraphicFramePr>
        <p:xfrm>
          <a:off x="1287483" y="4479093"/>
          <a:ext cx="10840672" cy="2278677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168924">
                  <a:extLst>
                    <a:ext uri="{9D8B030D-6E8A-4147-A177-3AD203B41FA5}">
                      <a16:colId xmlns:a16="http://schemas.microsoft.com/office/drawing/2014/main" xmlns="" val="1840930354"/>
                    </a:ext>
                  </a:extLst>
                </a:gridCol>
                <a:gridCol w="770705">
                  <a:extLst>
                    <a:ext uri="{9D8B030D-6E8A-4147-A177-3AD203B41FA5}">
                      <a16:colId xmlns:a16="http://schemas.microsoft.com/office/drawing/2014/main" xmlns="" val="2715154118"/>
                    </a:ext>
                  </a:extLst>
                </a:gridCol>
                <a:gridCol w="756942">
                  <a:extLst>
                    <a:ext uri="{9D8B030D-6E8A-4147-A177-3AD203B41FA5}">
                      <a16:colId xmlns:a16="http://schemas.microsoft.com/office/drawing/2014/main" xmlns="" val="1688157583"/>
                    </a:ext>
                  </a:extLst>
                </a:gridCol>
                <a:gridCol w="1048059">
                  <a:extLst>
                    <a:ext uri="{9D8B030D-6E8A-4147-A177-3AD203B41FA5}">
                      <a16:colId xmlns:a16="http://schemas.microsoft.com/office/drawing/2014/main" xmlns="" val="231118171"/>
                    </a:ext>
                  </a:extLst>
                </a:gridCol>
                <a:gridCol w="625742">
                  <a:extLst>
                    <a:ext uri="{9D8B030D-6E8A-4147-A177-3AD203B41FA5}">
                      <a16:colId xmlns:a16="http://schemas.microsoft.com/office/drawing/2014/main" xmlns="" val="3024630896"/>
                    </a:ext>
                  </a:extLst>
                </a:gridCol>
                <a:gridCol w="702114">
                  <a:extLst>
                    <a:ext uri="{9D8B030D-6E8A-4147-A177-3AD203B41FA5}">
                      <a16:colId xmlns:a16="http://schemas.microsoft.com/office/drawing/2014/main" xmlns="" val="3998479570"/>
                    </a:ext>
                  </a:extLst>
                </a:gridCol>
                <a:gridCol w="971689">
                  <a:extLst>
                    <a:ext uri="{9D8B030D-6E8A-4147-A177-3AD203B41FA5}">
                      <a16:colId xmlns:a16="http://schemas.microsoft.com/office/drawing/2014/main" xmlns="" val="3896541978"/>
                    </a:ext>
                  </a:extLst>
                </a:gridCol>
                <a:gridCol w="1091585">
                  <a:extLst>
                    <a:ext uri="{9D8B030D-6E8A-4147-A177-3AD203B41FA5}">
                      <a16:colId xmlns:a16="http://schemas.microsoft.com/office/drawing/2014/main" xmlns="" val="259999652"/>
                    </a:ext>
                  </a:extLst>
                </a:gridCol>
                <a:gridCol w="852555">
                  <a:extLst>
                    <a:ext uri="{9D8B030D-6E8A-4147-A177-3AD203B41FA5}">
                      <a16:colId xmlns:a16="http://schemas.microsoft.com/office/drawing/2014/main" xmlns="" val="2195254296"/>
                    </a:ext>
                  </a:extLst>
                </a:gridCol>
                <a:gridCol w="971689">
                  <a:extLst>
                    <a:ext uri="{9D8B030D-6E8A-4147-A177-3AD203B41FA5}">
                      <a16:colId xmlns:a16="http://schemas.microsoft.com/office/drawing/2014/main" xmlns="" val="3219006990"/>
                    </a:ext>
                  </a:extLst>
                </a:gridCol>
                <a:gridCol w="908979">
                  <a:extLst>
                    <a:ext uri="{9D8B030D-6E8A-4147-A177-3AD203B41FA5}">
                      <a16:colId xmlns:a16="http://schemas.microsoft.com/office/drawing/2014/main" xmlns="" val="116499301"/>
                    </a:ext>
                  </a:extLst>
                </a:gridCol>
                <a:gridCol w="971689">
                  <a:extLst>
                    <a:ext uri="{9D8B030D-6E8A-4147-A177-3AD203B41FA5}">
                      <a16:colId xmlns:a16="http://schemas.microsoft.com/office/drawing/2014/main" xmlns="" val="3419590924"/>
                    </a:ext>
                  </a:extLst>
                </a:gridCol>
              </a:tblGrid>
              <a:tr h="328067">
                <a:tc rowSpan="2"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навчається в закладі здобувачів освіти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них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навчається здобувачів освіти із ТГ на території якої розташований заклад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 них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навчається здобувачів освіти із інших ТГ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навчається здобувачів освіти із інших областей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проживає в закладі здобувачів освіти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проживає здобувачів освіти із ТГ на території якої розташований заклад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проживає здобувачів освіти із інших ТГ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Всього проживає здобувачів освіти із інших областей</a:t>
                      </a:r>
                      <a:endParaRPr lang="en-US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12526620"/>
                  </a:ext>
                </a:extLst>
              </a:tr>
              <a:tr h="11533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дошкіль-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ників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школярів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дошкіль-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ників</a:t>
                      </a:r>
                      <a:endParaRPr lang="en-US" sz="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uk-UA" sz="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школярів</a:t>
                      </a:r>
                      <a:endParaRPr lang="en-US" sz="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1934216"/>
                  </a:ext>
                </a:extLst>
              </a:tr>
              <a:tr h="701337">
                <a:tc>
                  <a:txBody>
                    <a:bodyPr/>
                    <a:lstStyle/>
                    <a:p>
                      <a:pPr marL="71755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1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56661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23251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0C8E86C-D459-2DC4-6A6E-193B74B92F4F}"/>
              </a:ext>
            </a:extLst>
          </p:cNvPr>
          <p:cNvSpPr/>
          <p:nvPr/>
        </p:nvSpPr>
        <p:spPr>
          <a:xfrm>
            <a:off x="0" y="196106"/>
            <a:ext cx="12128157" cy="9761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i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Розподіл учнів за територіальними громадами</a:t>
            </a:r>
            <a:endParaRPr lang="en-US" sz="44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7A7251CD-6DF5-3F63-6F4F-A53A32B34E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278481362"/>
              </p:ext>
            </p:extLst>
          </p:nvPr>
        </p:nvGraphicFramePr>
        <p:xfrm>
          <a:off x="1685444" y="1464365"/>
          <a:ext cx="10442713" cy="5105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658853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A63AE7F-24C7-8F7F-41A7-7FF526C583E9}"/>
              </a:ext>
            </a:extLst>
          </p:cNvPr>
          <p:cNvSpPr/>
          <p:nvPr/>
        </p:nvSpPr>
        <p:spPr>
          <a:xfrm>
            <a:off x="0" y="196105"/>
            <a:ext cx="12128157" cy="10951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3600" b="1" i="1" dirty="0" err="1">
                <a:latin typeface="Candara" panose="020E0502030303020204" pitchFamily="34" charset="0"/>
              </a:rPr>
              <a:t>Методики</a:t>
            </a:r>
            <a:r>
              <a:rPr lang="en-US" sz="3600" b="1" i="1" dirty="0">
                <a:latin typeface="Candara" panose="020E0502030303020204" pitchFamily="34" charset="0"/>
              </a:rPr>
              <a:t> </a:t>
            </a:r>
            <a:r>
              <a:rPr lang="en-US" sz="3600" b="1" i="1" dirty="0" err="1">
                <a:latin typeface="Candara" panose="020E0502030303020204" pitchFamily="34" charset="0"/>
              </a:rPr>
              <a:t>роботи</a:t>
            </a:r>
            <a:r>
              <a:rPr lang="en-US" sz="3600" b="1" i="1" dirty="0">
                <a:latin typeface="Candara" panose="020E0502030303020204" pitchFamily="34" charset="0"/>
              </a:rPr>
              <a:t> з </a:t>
            </a:r>
            <a:r>
              <a:rPr lang="en-US" sz="3600" b="1" i="1" dirty="0" err="1">
                <a:latin typeface="Candara" panose="020E0502030303020204" pitchFamily="34" charset="0"/>
              </a:rPr>
              <a:t>дітьми</a:t>
            </a:r>
            <a:r>
              <a:rPr lang="en-US" sz="3600" b="1" i="1" dirty="0">
                <a:latin typeface="Candara" panose="020E0502030303020204" pitchFamily="34" charset="0"/>
              </a:rPr>
              <a:t> з </a:t>
            </a:r>
            <a:r>
              <a:rPr lang="en-US" sz="3600" b="1" i="1" dirty="0" err="1">
                <a:latin typeface="Candara" panose="020E0502030303020204" pitchFamily="34" charset="0"/>
              </a:rPr>
              <a:t>порушеннями</a:t>
            </a:r>
            <a:r>
              <a:rPr lang="en-US" sz="3600" b="1" i="1" dirty="0">
                <a:latin typeface="Candara" panose="020E0502030303020204" pitchFamily="34" charset="0"/>
              </a:rPr>
              <a:t> </a:t>
            </a:r>
            <a:r>
              <a:rPr lang="en-US" sz="3600" b="1" i="1" dirty="0" err="1">
                <a:latin typeface="Candara" panose="020E0502030303020204" pitchFamily="34" charset="0"/>
              </a:rPr>
              <a:t>інтелектуального</a:t>
            </a:r>
            <a:r>
              <a:rPr lang="en-US" sz="3600" b="1" i="1" dirty="0">
                <a:latin typeface="Candara" panose="020E0502030303020204" pitchFamily="34" charset="0"/>
              </a:rPr>
              <a:t> </a:t>
            </a:r>
            <a:r>
              <a:rPr lang="en-US" sz="3600" b="1" i="1" dirty="0" err="1">
                <a:latin typeface="Candara" panose="020E0502030303020204" pitchFamily="34" charset="0"/>
              </a:rPr>
              <a:t>розвитку</a:t>
            </a:r>
            <a:endParaRPr lang="en-US" sz="3600" b="1" i="1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3C1554A-35DF-772A-5B08-8C0FEE9DD6A9}"/>
              </a:ext>
            </a:extLst>
          </p:cNvPr>
          <p:cNvSpPr txBox="1"/>
          <p:nvPr/>
        </p:nvSpPr>
        <p:spPr>
          <a:xfrm>
            <a:off x="1736035" y="1086519"/>
            <a:ext cx="9985513" cy="577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just">
              <a:spcAft>
                <a:spcPts val="600"/>
              </a:spcAft>
              <a:buSzPct val="80000"/>
            </a:pPr>
            <a:r>
              <a:rPr lang="uk-UA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Психолого-педагогічні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корекційно-розвиткові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послуги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надаються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рамках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освітньої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плану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індивідуальній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груповій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формі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занять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з: </a:t>
            </a:r>
            <a:endParaRPr lang="uk-UA" sz="2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SzPct val="80000"/>
              <a:buFont typeface="Wingdings" panose="05000000000000000000" pitchFamily="2" charset="2"/>
              <a:buChar char="ü"/>
            </a:pP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психомоторного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сенсорного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uk-UA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600"/>
              </a:spcAft>
              <a:buSzPct val="80000"/>
              <a:buFont typeface="Wingdings" panose="05000000000000000000" pitchFamily="2" charset="2"/>
              <a:buChar char="ü"/>
            </a:pP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соціально-побутового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орієнтування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uk-UA" sz="2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SzPct val="80000"/>
              <a:buFont typeface="Wingdings" panose="05000000000000000000" pitchFamily="2" charset="2"/>
              <a:buChar char="ü"/>
            </a:pP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педагогічної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корекції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(з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вчителем-дефектологом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практичним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психологом</a:t>
            </a:r>
            <a:r>
              <a:rPr lang="uk-UA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600"/>
              </a:spcAft>
              <a:buSzPct val="80000"/>
              <a:buFont typeface="Wingdings" panose="05000000000000000000" pitchFamily="2" charset="2"/>
              <a:buChar char="ü"/>
            </a:pP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лікувальної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фізкультури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uk-UA" sz="2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SzPct val="80000"/>
              <a:buFont typeface="Wingdings" panose="05000000000000000000" pitchFamily="2" charset="2"/>
              <a:buChar char="ü"/>
            </a:pP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ритміки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uk-UA" sz="24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600"/>
              </a:spcAft>
              <a:buSzPct val="80000"/>
              <a:buFont typeface="Wingdings" panose="05000000000000000000" pitchFamily="2" charset="2"/>
              <a:buChar char="ü"/>
            </a:pP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інструктором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en-US" sz="24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фізкультури</a:t>
            </a:r>
            <a:r>
              <a:rPr lang="en-US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indent="-2286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12008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AB13CF3-D541-1252-6D9F-AD48251C338B}"/>
              </a:ext>
            </a:extLst>
          </p:cNvPr>
          <p:cNvGrpSpPr/>
          <p:nvPr/>
        </p:nvGrpSpPr>
        <p:grpSpPr>
          <a:xfrm>
            <a:off x="2058820" y="1345062"/>
            <a:ext cx="8580986" cy="4921638"/>
            <a:chOff x="-729049" y="822461"/>
            <a:chExt cx="8580986" cy="4921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8813691-E06C-C3D2-941D-099FE82BE84A}"/>
                </a:ext>
              </a:extLst>
            </p:cNvPr>
            <p:cNvSpPr/>
            <p:nvPr/>
          </p:nvSpPr>
          <p:spPr>
            <a:xfrm>
              <a:off x="0" y="983099"/>
              <a:ext cx="7851937" cy="4761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00D3E5D4-7AAD-0E33-654E-CDEBC7D412BA}"/>
                </a:ext>
              </a:extLst>
            </p:cNvPr>
            <p:cNvSpPr txBox="1"/>
            <p:nvPr/>
          </p:nvSpPr>
          <p:spPr>
            <a:xfrm>
              <a:off x="-729049" y="822461"/>
              <a:ext cx="7851937" cy="4761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9299" tIns="40640" rIns="227584" bIns="40640" numCol="1" spcCol="1270" anchor="t" anchorCtr="0">
              <a:noAutofit/>
            </a:bodyPr>
            <a:lstStyle/>
            <a:p>
              <a:pPr lvl="1" indent="-45720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 typeface="Wingdings" panose="05000000000000000000" pitchFamily="2" charset="2"/>
                <a:buChar char="ü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шкал</a:t>
              </a:r>
              <a:r>
                <a:rPr lang="uk-UA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оцінювання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проявів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дитячого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аутизму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CARS, </a:t>
              </a:r>
            </a:p>
            <a:p>
              <a:pPr lvl="1" indent="-45720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 typeface="Wingdings" panose="05000000000000000000" pitchFamily="2" charset="2"/>
                <a:buChar char="ü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психологічний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профіль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шкали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розвитку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PEP-R, </a:t>
              </a:r>
            </a:p>
            <a:p>
              <a:pPr lvl="1" indent="-45720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 typeface="Wingdings" panose="05000000000000000000" pitchFamily="2" charset="2"/>
                <a:buChar char="ü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опитувальник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батьків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lvl="1" indent="-45720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 typeface="Wingdings" panose="05000000000000000000" pitchFamily="2" charset="2"/>
                <a:buChar char="ü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складання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секвенційних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програм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lvl="1" indent="-45720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 typeface="Wingdings" panose="05000000000000000000" pitchFamily="2" charset="2"/>
                <a:buChar char="ü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ігрові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матеріали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lvl="1" indent="-45720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Font typeface="Wingdings" panose="05000000000000000000" pitchFamily="2" charset="2"/>
                <a:buChar char="ü"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методик</a:t>
              </a:r>
              <a:r>
                <a:rPr lang="uk-UA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проведення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тесту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AAPEP - «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Психолого-освітній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профіль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молоді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дорослих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». 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1524E39-6677-0D80-1D22-DB01BC179BC9}"/>
              </a:ext>
            </a:extLst>
          </p:cNvPr>
          <p:cNvSpPr/>
          <p:nvPr/>
        </p:nvSpPr>
        <p:spPr>
          <a:xfrm>
            <a:off x="0" y="196106"/>
            <a:ext cx="12128157" cy="9761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i="1" dirty="0">
                <a:latin typeface="Candara" panose="020E0502030303020204" pitchFamily="34" charset="0"/>
              </a:rPr>
              <a:t>Діагностичний інструментарій</a:t>
            </a:r>
            <a:endParaRPr lang="en-US" sz="4000" b="1" i="1" cap="none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5077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1">
            <a:extLst>
              <a:ext uri="{FF2B5EF4-FFF2-40B4-BE49-F238E27FC236}">
                <a16:creationId xmlns:a16="http://schemas.microsoft.com/office/drawing/2014/main" xmlns="" id="{E6F01E9F-6B0E-4CF9-87AF-27ECD8D460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child sitting at a table&#10;&#10;Description automatically generated with medium confidence">
            <a:extLst>
              <a:ext uri="{FF2B5EF4-FFF2-40B4-BE49-F238E27FC236}">
                <a16:creationId xmlns:a16="http://schemas.microsoft.com/office/drawing/2014/main" xmlns="" id="{F28D160A-78BB-A16B-1823-45036D293A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929" r="3" b="14593"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0CD7C4BE-172B-29FB-76E0-2B6A13E9FB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" b="46463"/>
          <a:stretch/>
        </p:blipFill>
        <p:spPr>
          <a:xfrm>
            <a:off x="20" y="3548987"/>
            <a:ext cx="4635480" cy="3309011"/>
          </a:xfrm>
          <a:prstGeom prst="rect">
            <a:avLst/>
          </a:prstGeom>
        </p:spPr>
      </p:pic>
      <p:pic>
        <p:nvPicPr>
          <p:cNvPr id="11" name="Picture 10" descr="A group of children painting on paper&#10;&#10;Description automatically generated with low confidence">
            <a:extLst>
              <a:ext uri="{FF2B5EF4-FFF2-40B4-BE49-F238E27FC236}">
                <a16:creationId xmlns:a16="http://schemas.microsoft.com/office/drawing/2014/main" xmlns="" id="{F8CEE0AA-3AC6-3344-A889-073BA72717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335" r="-2" b="33158"/>
          <a:stretch/>
        </p:blipFill>
        <p:spPr>
          <a:xfrm>
            <a:off x="4738959" y="10"/>
            <a:ext cx="7453039" cy="4422801"/>
          </a:xfrm>
          <a:prstGeom prst="rect">
            <a:avLst/>
          </a:prstGeom>
        </p:spPr>
      </p:pic>
      <p:pic>
        <p:nvPicPr>
          <p:cNvPr id="15" name="Picture 14" descr="A picture containing indoor, clothing, person, toddler&#10;&#10;Description automatically generated">
            <a:extLst>
              <a:ext uri="{FF2B5EF4-FFF2-40B4-BE49-F238E27FC236}">
                <a16:creationId xmlns:a16="http://schemas.microsoft.com/office/drawing/2014/main" xmlns="" id="{30226191-88FD-76F8-AEED-8CE9807F39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369" r="-2" b="11691"/>
          <a:stretch/>
        </p:blipFill>
        <p:spPr>
          <a:xfrm>
            <a:off x="4735912" y="4526276"/>
            <a:ext cx="2430949" cy="2331725"/>
          </a:xfrm>
          <a:prstGeom prst="rect">
            <a:avLst/>
          </a:prstGeom>
        </p:spPr>
      </p:pic>
      <p:pic>
        <p:nvPicPr>
          <p:cNvPr id="13" name="Picture 12" descr="A group of kids sitting at a table&#10;&#10;Description automatically generated with medium confidence">
            <a:extLst>
              <a:ext uri="{FF2B5EF4-FFF2-40B4-BE49-F238E27FC236}">
                <a16:creationId xmlns:a16="http://schemas.microsoft.com/office/drawing/2014/main" xmlns="" id="{43913F95-CF30-934F-71B1-4946EFB4BD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283" r="6" b="20222"/>
          <a:stretch/>
        </p:blipFill>
        <p:spPr>
          <a:xfrm>
            <a:off x="7267272" y="4526276"/>
            <a:ext cx="2412157" cy="2331725"/>
          </a:xfrm>
          <a:prstGeom prst="rect">
            <a:avLst/>
          </a:prstGeom>
        </p:spPr>
      </p:pic>
      <p:pic>
        <p:nvPicPr>
          <p:cNvPr id="9" name="Picture 8" descr="A picture containing indoor, person, clothing, toddler&#10;&#10;Description automatically generated">
            <a:extLst>
              <a:ext uri="{FF2B5EF4-FFF2-40B4-BE49-F238E27FC236}">
                <a16:creationId xmlns:a16="http://schemas.microsoft.com/office/drawing/2014/main" xmlns="" id="{3FA4E104-D715-0678-D502-86A0DA5B44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69" r="6" b="19536"/>
          <a:stretch/>
        </p:blipFill>
        <p:spPr>
          <a:xfrm>
            <a:off x="9779836" y="4526274"/>
            <a:ext cx="2412157" cy="233172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0C0835B-DA57-A541-8270-B8610179D55A}"/>
              </a:ext>
            </a:extLst>
          </p:cNvPr>
          <p:cNvSpPr/>
          <p:nvPr/>
        </p:nvSpPr>
        <p:spPr>
          <a:xfrm>
            <a:off x="-15710" y="6248513"/>
            <a:ext cx="12192000" cy="5171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cap="none" dirty="0">
                <a:latin typeface="Candara" panose="020E0502030303020204" pitchFamily="34" charset="0"/>
              </a:rPr>
              <a:t>Арттерапевтичні техніки</a:t>
            </a:r>
            <a:endParaRPr lang="en-US" sz="3600" b="1" cap="none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8388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4">
            <a:extLst>
              <a:ext uri="{FF2B5EF4-FFF2-40B4-BE49-F238E27FC236}">
                <a16:creationId xmlns:a16="http://schemas.microsoft.com/office/drawing/2014/main" xmlns="" id="{E6F01E9F-6B0E-4CF9-87AF-27ECD8D460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person, child art, toddler, clothing&#10;&#10;Description automatically generated">
            <a:extLst>
              <a:ext uri="{FF2B5EF4-FFF2-40B4-BE49-F238E27FC236}">
                <a16:creationId xmlns:a16="http://schemas.microsoft.com/office/drawing/2014/main" xmlns="" id="{1FB95EF2-16E5-DFC1-B446-2743DD6E02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087" r="3" b="19435"/>
          <a:stretch/>
        </p:blipFill>
        <p:spPr>
          <a:xfrm>
            <a:off x="20" y="10"/>
            <a:ext cx="4635480" cy="3428986"/>
          </a:xfrm>
          <a:prstGeom prst="rect">
            <a:avLst/>
          </a:prstGeom>
        </p:spPr>
      </p:pic>
      <p:pic>
        <p:nvPicPr>
          <p:cNvPr id="30" name="Picture 29" descr="A group of children sitting around a table&#10;&#10;Description automatically generated">
            <a:extLst>
              <a:ext uri="{FF2B5EF4-FFF2-40B4-BE49-F238E27FC236}">
                <a16:creationId xmlns:a16="http://schemas.microsoft.com/office/drawing/2014/main" xmlns="" id="{8BC5C561-3A3B-22BD-5C56-50ADEE4E41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23" r="3" b="1301"/>
          <a:stretch/>
        </p:blipFill>
        <p:spPr>
          <a:xfrm>
            <a:off x="20" y="3548987"/>
            <a:ext cx="4635480" cy="3309011"/>
          </a:xfrm>
          <a:prstGeom prst="rect">
            <a:avLst/>
          </a:prstGeom>
        </p:spPr>
      </p:pic>
      <p:pic>
        <p:nvPicPr>
          <p:cNvPr id="22" name="Picture 21" descr="A picture containing indoor, person, human face, clothing&#10;&#10;Description automatically generated">
            <a:extLst>
              <a:ext uri="{FF2B5EF4-FFF2-40B4-BE49-F238E27FC236}">
                <a16:creationId xmlns:a16="http://schemas.microsoft.com/office/drawing/2014/main" xmlns="" id="{6C835C02-15BB-EF66-823A-69C5C25A5C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52" r="-2" b="36840"/>
          <a:stretch/>
        </p:blipFill>
        <p:spPr>
          <a:xfrm>
            <a:off x="4738959" y="10"/>
            <a:ext cx="7453039" cy="4422801"/>
          </a:xfrm>
          <a:prstGeom prst="rect">
            <a:avLst/>
          </a:prstGeom>
        </p:spPr>
      </p:pic>
      <p:pic>
        <p:nvPicPr>
          <p:cNvPr id="20" name="Picture 19" descr="A picture containing person, clothing, indoor, toddler&#10;&#10;Description automatically generated">
            <a:extLst>
              <a:ext uri="{FF2B5EF4-FFF2-40B4-BE49-F238E27FC236}">
                <a16:creationId xmlns:a16="http://schemas.microsoft.com/office/drawing/2014/main" xmlns="" id="{42732879-8CE2-E281-9F3D-F2501B82B6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12" r="-2" b="15048"/>
          <a:stretch/>
        </p:blipFill>
        <p:spPr>
          <a:xfrm>
            <a:off x="4735912" y="4526276"/>
            <a:ext cx="2430949" cy="2331725"/>
          </a:xfrm>
          <a:prstGeom prst="rect">
            <a:avLst/>
          </a:prstGeom>
        </p:spPr>
      </p:pic>
      <p:pic>
        <p:nvPicPr>
          <p:cNvPr id="24" name="Picture 23" descr="A child playing with a gingerbread house&#10;&#10;Description automatically generated with medium confidence">
            <a:extLst>
              <a:ext uri="{FF2B5EF4-FFF2-40B4-BE49-F238E27FC236}">
                <a16:creationId xmlns:a16="http://schemas.microsoft.com/office/drawing/2014/main" xmlns="" id="{6D9F9D9A-BCB5-B85E-83D5-38D3EE9B80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724" r="6" b="7781"/>
          <a:stretch/>
        </p:blipFill>
        <p:spPr>
          <a:xfrm>
            <a:off x="7267272" y="4526276"/>
            <a:ext cx="2412157" cy="2331725"/>
          </a:xfrm>
          <a:prstGeom prst="rect">
            <a:avLst/>
          </a:prstGeom>
        </p:spPr>
      </p:pic>
      <p:pic>
        <p:nvPicPr>
          <p:cNvPr id="28" name="Picture 27" descr="A picture containing person, indoor, clothing, child art&#10;&#10;Description automatically generated">
            <a:extLst>
              <a:ext uri="{FF2B5EF4-FFF2-40B4-BE49-F238E27FC236}">
                <a16:creationId xmlns:a16="http://schemas.microsoft.com/office/drawing/2014/main" xmlns="" id="{658E29DC-591A-B8D5-9B1B-BAC49FB6F8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79" r="6" b="11726"/>
          <a:stretch/>
        </p:blipFill>
        <p:spPr>
          <a:xfrm>
            <a:off x="9779836" y="4526274"/>
            <a:ext cx="2412157" cy="233172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9BD1935-559E-F7B8-FC7B-E45314EAEE56}"/>
              </a:ext>
            </a:extLst>
          </p:cNvPr>
          <p:cNvSpPr/>
          <p:nvPr/>
        </p:nvSpPr>
        <p:spPr>
          <a:xfrm>
            <a:off x="-15710" y="6248513"/>
            <a:ext cx="12192000" cy="51710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cap="none" dirty="0">
                <a:latin typeface="Candara" panose="020E0502030303020204" pitchFamily="34" charset="0"/>
              </a:rPr>
              <a:t>Арттерапевтичні техніки</a:t>
            </a:r>
            <a:endParaRPr lang="en-US" sz="3600" b="1" cap="none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4512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xmlns="" id="{2DAA6C16-BF9B-4A3E-BC70-EE6015D4F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9D401E-98E9-C15C-546E-FFC971332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669978"/>
            <a:ext cx="10214113" cy="1889848"/>
          </a:xfrm>
        </p:spPr>
        <p:txBody>
          <a:bodyPr anchor="t">
            <a:normAutofit/>
          </a:bodyPr>
          <a:lstStyle/>
          <a:p>
            <a:pPr marR="0" lvl="0" algn="ctr">
              <a:spcAft>
                <a:spcPts val="1000"/>
              </a:spcAft>
            </a:pPr>
            <a:r>
              <a:rPr lang="en-US" sz="3600" b="1" i="1" cap="none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Методика</a:t>
            </a:r>
            <a:r>
              <a:rPr lang="en-US" sz="3600" b="1" i="1" cap="none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600" b="1" i="1" cap="none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формування</a:t>
            </a:r>
            <a:r>
              <a:rPr lang="en-US" sz="3600" b="1" i="1" cap="none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600" b="1" i="1" cap="none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мовленнєвої</a:t>
            </a:r>
            <a:r>
              <a:rPr lang="en-US" sz="3600" b="1" i="1" cap="none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600" b="1" i="1" cap="none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активності</a:t>
            </a:r>
            <a:r>
              <a:rPr lang="en-US" sz="3600" i="1" cap="none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у </a:t>
            </a:r>
            <a:r>
              <a:rPr lang="en-US" sz="3600" i="1" cap="none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дітей</a:t>
            </a:r>
            <a:r>
              <a:rPr lang="en-US" sz="3600" i="1" cap="none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з </a:t>
            </a:r>
            <a:r>
              <a:rPr lang="en-US" sz="3600" i="1" cap="none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особливими</a:t>
            </a:r>
            <a:r>
              <a:rPr lang="en-US" sz="3600" i="1" cap="none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uk-UA" sz="3600" i="1" cap="none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освітніми </a:t>
            </a:r>
            <a:r>
              <a:rPr lang="en-US" sz="3600" i="1" cap="none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потребами</a:t>
            </a:r>
            <a:r>
              <a:rPr lang="en-US" sz="3600" i="1" cap="none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600" i="1" cap="none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за</a:t>
            </a:r>
            <a:r>
              <a:rPr lang="en-US" sz="3600" i="1" cap="none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600" i="1" cap="none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методом</a:t>
            </a:r>
            <a:r>
              <a:rPr lang="en-US" sz="3600" i="1" cap="none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600" i="1" cap="none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Наталії</a:t>
            </a:r>
            <a:r>
              <a:rPr lang="en-US" sz="3600" i="1" cap="none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600" i="1" cap="none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Базими</a:t>
            </a:r>
            <a:r>
              <a:rPr lang="en-US" sz="3600" i="1" cap="none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.   </a:t>
            </a:r>
          </a:p>
        </p:txBody>
      </p:sp>
      <p:pic>
        <p:nvPicPr>
          <p:cNvPr id="5" name="Picture 4" descr="A group of people playing a board game&#10;&#10;Description automatically generated with low confidence">
            <a:extLst>
              <a:ext uri="{FF2B5EF4-FFF2-40B4-BE49-F238E27FC236}">
                <a16:creationId xmlns:a16="http://schemas.microsoft.com/office/drawing/2014/main" xmlns="" id="{F95AAE7F-73B8-AA16-ED80-E45A4F03F9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730" r="1" b="9640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6" name="Picture 5" descr="A person and a child sitting at a table&#10;&#10;Description automatically generated">
            <a:extLst>
              <a:ext uri="{FF2B5EF4-FFF2-40B4-BE49-F238E27FC236}">
                <a16:creationId xmlns:a16="http://schemas.microsoft.com/office/drawing/2014/main" xmlns="" id="{962D52CC-064B-64FE-7D8C-3C9B266FF5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83" r="1" b="1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8" name="Group 12">
            <a:extLst>
              <a:ext uri="{FF2B5EF4-FFF2-40B4-BE49-F238E27FC236}">
                <a16:creationId xmlns:a16="http://schemas.microsoft.com/office/drawing/2014/main" xmlns="" id="{A4AE1828-51FD-4AD7-BCF6-9AF5C696CE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8542C7CD-02BE-4ADE-8D2F-DFB759D71A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4">
              <a:extLst>
                <a:ext uri="{FF2B5EF4-FFF2-40B4-BE49-F238E27FC236}">
                  <a16:creationId xmlns:a16="http://schemas.microsoft.com/office/drawing/2014/main" xmlns="" id="{840A04EE-8E37-4C28-B09B-A9593A4AAB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 cstate="print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1703044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A785343-5D24-4118-A2E4-665D196F60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hild holding a picture of a duck&#10;&#10;Description automatically generated with medium confidence">
            <a:extLst>
              <a:ext uri="{FF2B5EF4-FFF2-40B4-BE49-F238E27FC236}">
                <a16:creationId xmlns:a16="http://schemas.microsoft.com/office/drawing/2014/main" xmlns="" id="{28C0F0C7-E064-5BA9-21E5-FFEE819208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43" r="-3" b="33041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Picture 5" descr="A person and a child sitting at a table&#10;&#10;Description automatically generated">
            <a:extLst>
              <a:ext uri="{FF2B5EF4-FFF2-40B4-BE49-F238E27FC236}">
                <a16:creationId xmlns:a16="http://schemas.microsoft.com/office/drawing/2014/main" xmlns="" id="{A7302DEC-2676-FEF8-1B2E-AB1A59AAB3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" b="30649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Picture 4" descr="A person and person sitting at a table&#10;&#10;Description automatically generated with medium confidence">
            <a:extLst>
              <a:ext uri="{FF2B5EF4-FFF2-40B4-BE49-F238E27FC236}">
                <a16:creationId xmlns:a16="http://schemas.microsoft.com/office/drawing/2014/main" xmlns="" id="{8C2A235B-8505-A4EF-E8DE-52EDECD470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3" r="5" b="8182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7" name="Picture 6" descr="A group of people sitting at a table playing cards&#10;&#10;Description automatically generated with medium confidence">
            <a:extLst>
              <a:ext uri="{FF2B5EF4-FFF2-40B4-BE49-F238E27FC236}">
                <a16:creationId xmlns:a16="http://schemas.microsoft.com/office/drawing/2014/main" xmlns="" id="{5F00F2C9-26E4-D474-C742-7D35C6E978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" b="18427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6" name="Freeform 11">
            <a:extLst>
              <a:ext uri="{FF2B5EF4-FFF2-40B4-BE49-F238E27FC236}">
                <a16:creationId xmlns:a16="http://schemas.microsoft.com/office/drawing/2014/main" xmlns="" id="{32F4D216-10B7-4DCA-A0A1-068E9E32F4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434DFE-F481-54F2-05CF-BEA2F7BB6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3" y="4122302"/>
            <a:ext cx="5308979" cy="852985"/>
          </a:xfrm>
        </p:spPr>
        <p:txBody>
          <a:bodyPr>
            <a:noAutofit/>
          </a:bodyPr>
          <a:lstStyle/>
          <a:p>
            <a:pPr marR="0" lvl="0" algn="ctr">
              <a:lnSpc>
                <a:spcPct val="115000"/>
              </a:lnSpc>
              <a:spcBef>
                <a:spcPts val="0"/>
              </a:spcBef>
            </a:pPr>
            <a:r>
              <a:rPr lang="uk-UA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</a:t>
            </a:r>
            <a:br>
              <a:rPr lang="uk-UA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Тан-Солдерберга та Глена Домана. </a:t>
            </a:r>
            <a:br>
              <a:rPr lang="uk-UA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i="1" dirty="0"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Призначення методики</a:t>
            </a:r>
            <a:r>
              <a:rPr lang="uk-UA" sz="1800" i="1" dirty="0"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 - </a:t>
            </a:r>
            <a:r>
              <a:rPr lang="ru-RU" sz="1800" i="1" dirty="0">
                <a:effectLst/>
                <a:latin typeface="Candara" panose="020E0502030303020204" pitchFamily="34" charset="0"/>
                <a:ea typeface="Calibri" panose="020F0502020204030204" pitchFamily="34" charset="0"/>
              </a:rPr>
              <a:t>надати дитині додаткові можливості в оволодінні мовленнєвою діяльністю та оволодінні процесами читання. Це методика глобального читання, читання за допомогою слів, малюнків та прикріплених до них символів.</a:t>
            </a:r>
            <a:r>
              <a:rPr lang="uk-UA" sz="1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endParaRPr lang="en-US" sz="18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group of children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7DFAD5EB-1969-A0F1-2195-3BE536800B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59" r="4" b="24251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21727293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7">
            <a:extLst>
              <a:ext uri="{FF2B5EF4-FFF2-40B4-BE49-F238E27FC236}">
                <a16:creationId xmlns:a16="http://schemas.microsoft.com/office/drawing/2014/main" xmlns="" id="{0EFD753D-6A49-46DD-9E82-AA6E2C62B4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xmlns="" id="{138A5824-1F4A-4EE7-BC13-5BB48FC080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44">
            <a:extLst>
              <a:ext uri="{FF2B5EF4-FFF2-40B4-BE49-F238E27FC236}">
                <a16:creationId xmlns:a16="http://schemas.microsoft.com/office/drawing/2014/main" xmlns="" id="{EFDA5DA6-BA11-F11A-BBF3-F164F00D42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083" r="-2" b="15922"/>
          <a:stretch/>
        </p:blipFill>
        <p:spPr bwMode="auto">
          <a:xfrm>
            <a:off x="4968250" y="325905"/>
            <a:ext cx="2249424" cy="2002611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30ADC7D-B34A-B019-6E8A-F114524A4FF5}"/>
              </a:ext>
            </a:extLst>
          </p:cNvPr>
          <p:cNvSpPr txBox="1"/>
          <p:nvPr/>
        </p:nvSpPr>
        <p:spPr>
          <a:xfrm>
            <a:off x="684363" y="1835910"/>
            <a:ext cx="3607930" cy="36771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9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Методика</a:t>
            </a:r>
            <a:r>
              <a:rPr lang="en-US" sz="3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9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М.Зайцева</a:t>
            </a:r>
            <a:r>
              <a:rPr lang="en-US" sz="39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2800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–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базується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на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включенні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одночасно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трьох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аналізаторів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: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слухового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зорового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</a:t>
            </a:r>
            <a:r>
              <a:rPr lang="uk-UA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тактильного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.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Методика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навчання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читання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по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складах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.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Склади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розміщені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на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таблицях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або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кубиках</a:t>
            </a:r>
            <a:r>
              <a:rPr lang="en-US" sz="28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E3C45C-9E91-DB86-78FC-B06D7BD9B4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5693" b="1"/>
          <a:stretch/>
        </p:blipFill>
        <p:spPr bwMode="auto">
          <a:xfrm rot="5400000">
            <a:off x="5091657" y="2296549"/>
            <a:ext cx="2002611" cy="224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46">
            <a:extLst>
              <a:ext uri="{FF2B5EF4-FFF2-40B4-BE49-F238E27FC236}">
                <a16:creationId xmlns:a16="http://schemas.microsoft.com/office/drawing/2014/main" xmlns="" id="{E7F85E9C-87FA-FA7C-8EC5-4971818DF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40" b="43389"/>
          <a:stretch/>
        </p:blipFill>
        <p:spPr bwMode="auto">
          <a:xfrm>
            <a:off x="7295203" y="325904"/>
            <a:ext cx="4570677" cy="3065565"/>
          </a:xfrm>
          <a:prstGeom prst="rect">
            <a:avLst/>
          </a:prstGeom>
          <a:noFill/>
        </p:spPr>
      </p:pic>
      <p:pic>
        <p:nvPicPr>
          <p:cNvPr id="6" name="Рисунок 45">
            <a:extLst>
              <a:ext uri="{FF2B5EF4-FFF2-40B4-BE49-F238E27FC236}">
                <a16:creationId xmlns:a16="http://schemas.microsoft.com/office/drawing/2014/main" xmlns="" id="{3C206C46-1FCC-E679-F8D9-EC55B08BC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193" b="1"/>
          <a:stretch/>
        </p:blipFill>
        <p:spPr bwMode="auto">
          <a:xfrm>
            <a:off x="4976656" y="4511800"/>
            <a:ext cx="2249424" cy="2002536"/>
          </a:xfrm>
          <a:prstGeom prst="rect">
            <a:avLst/>
          </a:prstGeom>
          <a:noFill/>
        </p:spPr>
      </p:pic>
      <p:pic>
        <p:nvPicPr>
          <p:cNvPr id="11" name="Рисунок 47">
            <a:extLst>
              <a:ext uri="{FF2B5EF4-FFF2-40B4-BE49-F238E27FC236}">
                <a16:creationId xmlns:a16="http://schemas.microsoft.com/office/drawing/2014/main" xmlns="" id="{38111E86-353E-7630-237B-14B6EF5B571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" b="11224"/>
          <a:stretch/>
        </p:blipFill>
        <p:spPr bwMode="auto">
          <a:xfrm>
            <a:off x="7295203" y="3474720"/>
            <a:ext cx="4570677" cy="3053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56938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3">
            <a:extLst>
              <a:ext uri="{FF2B5EF4-FFF2-40B4-BE49-F238E27FC236}">
                <a16:creationId xmlns:a16="http://schemas.microsoft.com/office/drawing/2014/main" xmlns="" id="{2DAA6C16-BF9B-4A3E-BC70-EE6015D4F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421F67D-AA64-2D25-4634-22B58B2DC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0567" y="5046859"/>
            <a:ext cx="7675605" cy="1173700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Методика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М.Зайцева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DA92ABFA-904B-4EFA-D404-FFB71CFC37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-4" b="237"/>
          <a:stretch/>
        </p:blipFill>
        <p:spPr bwMode="auto"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  <a:noFill/>
        </p:spPr>
      </p:pic>
      <p:pic>
        <p:nvPicPr>
          <p:cNvPr id="7" name="Рисунок 9">
            <a:extLst>
              <a:ext uri="{FF2B5EF4-FFF2-40B4-BE49-F238E27FC236}">
                <a16:creationId xmlns:a16="http://schemas.microsoft.com/office/drawing/2014/main" xmlns="" id="{7339276D-B9D0-9D3D-A67C-C55C155ED5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33" r="18987" b="2"/>
          <a:stretch/>
        </p:blipFill>
        <p:spPr bwMode="auto"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  <a:noFill/>
        </p:spPr>
      </p:pic>
      <p:pic>
        <p:nvPicPr>
          <p:cNvPr id="6" name="Рисунок 20">
            <a:extLst>
              <a:ext uri="{FF2B5EF4-FFF2-40B4-BE49-F238E27FC236}">
                <a16:creationId xmlns:a16="http://schemas.microsoft.com/office/drawing/2014/main" xmlns="" id="{C9F00AD0-962B-EF11-E332-86F95E126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09" r="25263" b="2"/>
          <a:stretch/>
        </p:blipFill>
        <p:spPr bwMode="auto"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  <a:noFill/>
        </p:spPr>
      </p:pic>
      <p:pic>
        <p:nvPicPr>
          <p:cNvPr id="4" name="Рисунок 10">
            <a:extLst>
              <a:ext uri="{FF2B5EF4-FFF2-40B4-BE49-F238E27FC236}">
                <a16:creationId xmlns:a16="http://schemas.microsoft.com/office/drawing/2014/main" xmlns="" id="{1413770F-B41C-F350-A7B7-1CB73C1A4D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514" r="8683" b="3"/>
          <a:stretch/>
        </p:blipFill>
        <p:spPr bwMode="auto"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  <a:noFill/>
        </p:spPr>
      </p:pic>
      <p:grpSp>
        <p:nvGrpSpPr>
          <p:cNvPr id="27" name="Group 15">
            <a:extLst>
              <a:ext uri="{FF2B5EF4-FFF2-40B4-BE49-F238E27FC236}">
                <a16:creationId xmlns:a16="http://schemas.microsoft.com/office/drawing/2014/main" xmlns="" id="{31655B4F-4050-4B1F-82A8-180E74CF9C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2EA4C97B-84C4-4658-A6D6-600CB62B43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xmlns="" id="{24FE591E-19B9-480D-9B26-EB96D70C28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 cstate="print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243591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">
            <a:extLst>
              <a:ext uri="{FF2B5EF4-FFF2-40B4-BE49-F238E27FC236}">
                <a16:creationId xmlns:a16="http://schemas.microsoft.com/office/drawing/2014/main" xmlns="" id="{8BFFCE68-FE41-EBE0-6910-D6D0EA3C2B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82" r="-2" b="-2"/>
          <a:stretch/>
        </p:blipFill>
        <p:spPr>
          <a:xfrm>
            <a:off x="4166505" y="10"/>
            <a:ext cx="4444096" cy="3067040"/>
          </a:xfrm>
          <a:prstGeom prst="rect">
            <a:avLst/>
          </a:prstGeom>
        </p:spPr>
      </p:pic>
      <p:pic>
        <p:nvPicPr>
          <p:cNvPr id="17" name="Picture 16" descr="A picture containing outdoor, cloud, sky, grass&#10;&#10;Description automatically generated">
            <a:extLst>
              <a:ext uri="{FF2B5EF4-FFF2-40B4-BE49-F238E27FC236}">
                <a16:creationId xmlns:a16="http://schemas.microsoft.com/office/drawing/2014/main" xmlns="" id="{8488FCDB-7C35-8C97-8B5B-E8D96AB63F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205" r="2" b="20561"/>
          <a:stretch/>
        </p:blipFill>
        <p:spPr>
          <a:xfrm>
            <a:off x="-1" y="3790950"/>
            <a:ext cx="8305800" cy="3067051"/>
          </a:xfrm>
          <a:prstGeom prst="rect">
            <a:avLst/>
          </a:prstGeom>
        </p:spPr>
      </p:pic>
      <p:sp>
        <p:nvSpPr>
          <p:cNvPr id="27" name="Freeform: Shape 29">
            <a:extLst>
              <a:ext uri="{FF2B5EF4-FFF2-40B4-BE49-F238E27FC236}">
                <a16:creationId xmlns:a16="http://schemas.microsoft.com/office/drawing/2014/main" xmlns="" id="{EA518CE4-E4D4-4D8A-980F-6D692AC969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outdoor, grass, cloud, sky&#10;&#10;Description automatically generated">
            <a:extLst>
              <a:ext uri="{FF2B5EF4-FFF2-40B4-BE49-F238E27FC236}">
                <a16:creationId xmlns:a16="http://schemas.microsoft.com/office/drawing/2014/main" xmlns="" id="{FE2E243C-A09E-AC1B-F913-719A4921A2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877" r="4380" b="1"/>
          <a:stretch/>
        </p:blipFill>
        <p:spPr>
          <a:xfrm>
            <a:off x="1" y="2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29" name="Freeform: Shape 31">
            <a:extLst>
              <a:ext uri="{FF2B5EF4-FFF2-40B4-BE49-F238E27FC236}">
                <a16:creationId xmlns:a16="http://schemas.microsoft.com/office/drawing/2014/main" xmlns="" id="{F82BF3E2-EB0E-40D6-8835-2367A5316C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outdoor, grass, sky, tree&#10;&#10;Description automatically generated">
            <a:extLst>
              <a:ext uri="{FF2B5EF4-FFF2-40B4-BE49-F238E27FC236}">
                <a16:creationId xmlns:a16="http://schemas.microsoft.com/office/drawing/2014/main" xmlns="" id="{09E08ED8-4E9A-3CF0-7568-643E0634FE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20" r="6884"/>
          <a:stretch/>
        </p:blipFill>
        <p:spPr>
          <a:xfrm>
            <a:off x="6283728" y="1699213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31" name="Oval 33">
            <a:extLst>
              <a:ext uri="{FF2B5EF4-FFF2-40B4-BE49-F238E27FC236}">
                <a16:creationId xmlns:a16="http://schemas.microsoft.com/office/drawing/2014/main" xmlns="" id="{481E86DD-89E6-42B2-8675-84B7C56BFF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A picture containing outdoor, grass, sky, land lot&#10;&#10;Description automatically generated">
            <a:extLst>
              <a:ext uri="{FF2B5EF4-FFF2-40B4-BE49-F238E27FC236}">
                <a16:creationId xmlns:a16="http://schemas.microsoft.com/office/drawing/2014/main" xmlns="" id="{04287B19-2BE9-E120-868D-40DE54C2AF1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61" r="9842" b="3"/>
          <a:stretch/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xmlns="" id="{5EFE9E4D-D93B-4B04-A3B5-234F5DBB9E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762313" y="-1"/>
            <a:ext cx="4444096" cy="3211788"/>
          </a:xfrm>
          <a:custGeom>
            <a:avLst/>
            <a:gdLst>
              <a:gd name="connsiteX0" fmla="*/ 5102 w 4444096"/>
              <a:gd name="connsiteY0" fmla="*/ 0 h 3211788"/>
              <a:gd name="connsiteX1" fmla="*/ 4444096 w 4444096"/>
              <a:gd name="connsiteY1" fmla="*/ 0 h 3211788"/>
              <a:gd name="connsiteX2" fmla="*/ 4444096 w 4444096"/>
              <a:gd name="connsiteY2" fmla="*/ 2908319 h 3211788"/>
              <a:gd name="connsiteX3" fmla="*/ 4321598 w 4444096"/>
              <a:gd name="connsiteY3" fmla="*/ 2967330 h 3211788"/>
              <a:gd name="connsiteX4" fmla="*/ 3110753 w 4444096"/>
              <a:gd name="connsiteY4" fmla="*/ 3211788 h 3211788"/>
              <a:gd name="connsiteX5" fmla="*/ 0 w 4444096"/>
              <a:gd name="connsiteY5" fmla="*/ 101035 h 321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44096" h="3211788">
                <a:moveTo>
                  <a:pt x="5102" y="0"/>
                </a:moveTo>
                <a:lnTo>
                  <a:pt x="4444096" y="0"/>
                </a:lnTo>
                <a:lnTo>
                  <a:pt x="4444096" y="2908319"/>
                </a:lnTo>
                <a:lnTo>
                  <a:pt x="4321598" y="2967330"/>
                </a:lnTo>
                <a:cubicBezTo>
                  <a:pt x="3949433" y="3124742"/>
                  <a:pt x="3540258" y="3211788"/>
                  <a:pt x="3110753" y="3211788"/>
                </a:cubicBezTo>
                <a:cubicBezTo>
                  <a:pt x="1392732" y="3211788"/>
                  <a:pt x="0" y="1819056"/>
                  <a:pt x="0" y="1010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Picture 22" descr="A picture containing outdoor, plant, sky, grass&#10;&#10;Description automatically generated">
            <a:extLst>
              <a:ext uri="{FF2B5EF4-FFF2-40B4-BE49-F238E27FC236}">
                <a16:creationId xmlns:a16="http://schemas.microsoft.com/office/drawing/2014/main" xmlns="" id="{D6AA7561-C998-D3B3-8D63-811FBB59A8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" b="5074"/>
          <a:stretch/>
        </p:blipFill>
        <p:spPr>
          <a:xfrm>
            <a:off x="7928700" y="-1"/>
            <a:ext cx="4277711" cy="3045402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89DEE88-E20E-9EDF-F2B2-A0A826A8FEA6}"/>
              </a:ext>
            </a:extLst>
          </p:cNvPr>
          <p:cNvSpPr/>
          <p:nvPr/>
        </p:nvSpPr>
        <p:spPr>
          <a:xfrm>
            <a:off x="0" y="6357551"/>
            <a:ext cx="12192000" cy="361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Територія закладу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04472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3">
            <a:extLst>
              <a:ext uri="{FF2B5EF4-FFF2-40B4-BE49-F238E27FC236}">
                <a16:creationId xmlns:a16="http://schemas.microsoft.com/office/drawing/2014/main" xmlns="" id="{5CB593EA-2F98-479F-B4C4-F366571FA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xmlns="" id="{85568504-27EC-1039-53C0-EBB4F57224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578" r="2" b="33078"/>
          <a:stretch/>
        </p:blipFill>
        <p:spPr bwMode="auto">
          <a:xfrm>
            <a:off x="20" y="10"/>
            <a:ext cx="2970445" cy="3383269"/>
          </a:xfrm>
          <a:prstGeom prst="rect">
            <a:avLst/>
          </a:prstGeom>
          <a:noFill/>
        </p:spPr>
      </p:pic>
      <p:pic>
        <p:nvPicPr>
          <p:cNvPr id="9" name="Рисунок 48">
            <a:extLst>
              <a:ext uri="{FF2B5EF4-FFF2-40B4-BE49-F238E27FC236}">
                <a16:creationId xmlns:a16="http://schemas.microsoft.com/office/drawing/2014/main" xmlns="" id="{7E340570-B6AF-B577-DB66-B6259EBE57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83" r="5" b="898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</p:spPr>
      </p:pic>
      <p:pic>
        <p:nvPicPr>
          <p:cNvPr id="14" name="Рисунок 7190">
            <a:extLst>
              <a:ext uri="{FF2B5EF4-FFF2-40B4-BE49-F238E27FC236}">
                <a16:creationId xmlns:a16="http://schemas.microsoft.com/office/drawing/2014/main" xmlns="" id="{988E9C5F-FC47-AD7A-A13F-E522BAF6D5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147" b="3815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</p:spPr>
      </p:pic>
      <p:pic>
        <p:nvPicPr>
          <p:cNvPr id="10" name="Рисунок 49" descr="A child pointing at a door&#10;&#10;Description automatically generated with low confidence">
            <a:extLst>
              <a:ext uri="{FF2B5EF4-FFF2-40B4-BE49-F238E27FC236}">
                <a16:creationId xmlns:a16="http://schemas.microsoft.com/office/drawing/2014/main" xmlns="" id="{EA574231-B3FE-84F9-4280-130BEA867F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6" r="31938" b="4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E46FFD-A1C5-2CA9-700C-398B9F2681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44" r="32336" b="-1"/>
          <a:stretch/>
        </p:blipFill>
        <p:spPr bwMode="auto">
          <a:xfrm rot="5400000">
            <a:off x="1329561" y="2144141"/>
            <a:ext cx="3383280" cy="6044438"/>
          </a:xfrm>
          <a:prstGeom prst="rect">
            <a:avLst/>
          </a:prstGeom>
          <a:noFill/>
        </p:spPr>
      </p:pic>
      <p:sp>
        <p:nvSpPr>
          <p:cNvPr id="62" name="Rectangle 55">
            <a:extLst>
              <a:ext uri="{FF2B5EF4-FFF2-40B4-BE49-F238E27FC236}">
                <a16:creationId xmlns:a16="http://schemas.microsoft.com/office/drawing/2014/main" xmlns="" id="{39BEB6D0-9E4E-4221-93D1-74ABECEE9E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644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ontent Placeholder 29">
            <a:extLst>
              <a:ext uri="{FF2B5EF4-FFF2-40B4-BE49-F238E27FC236}">
                <a16:creationId xmlns:a16="http://schemas.microsoft.com/office/drawing/2014/main" xmlns="" id="{45E1FC40-D7DA-54B4-9FA5-01DA33CAA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4656" y="4047743"/>
            <a:ext cx="4648597" cy="2365413"/>
          </a:xfrm>
        </p:spPr>
        <p:txBody>
          <a:bodyPr>
            <a:normAutofit fontScale="92500" lnSpcReduction="10000"/>
          </a:bodyPr>
          <a:lstStyle/>
          <a:p>
            <a:pPr marL="0" marR="0" lvl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600" b="1" dirty="0" err="1">
                <a:solidFill>
                  <a:srgbClr val="FFFFFF"/>
                </a:solidFill>
                <a:effectLst/>
              </a:rPr>
              <a:t>Картки</a:t>
            </a:r>
            <a:r>
              <a:rPr lang="en-US" sz="3600" b="1" dirty="0">
                <a:solidFill>
                  <a:srgbClr val="FFFFFF"/>
                </a:solidFill>
                <a:effectLst/>
              </a:rPr>
              <a:t>  PECS </a:t>
            </a:r>
            <a:r>
              <a:rPr lang="en-US" sz="2600" b="1" dirty="0">
                <a:solidFill>
                  <a:srgbClr val="FFFFFF"/>
                </a:solidFill>
                <a:effectLst/>
              </a:rPr>
              <a:t>-</a:t>
            </a:r>
            <a:r>
              <a:rPr lang="en-US" sz="2600" dirty="0">
                <a:solidFill>
                  <a:srgbClr val="FFFFFF"/>
                </a:solidFill>
                <a:effectLst/>
              </a:rPr>
              <a:t> 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це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комунікативна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система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обміну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зображеннями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, 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мета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якої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навчити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ініціювати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комунікацію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.  "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Комунікація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" - 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це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обмін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, 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для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якого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потрібен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комунікативний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 </a:t>
            </a:r>
            <a:r>
              <a:rPr lang="en-US" sz="2600" i="1" dirty="0" err="1">
                <a:solidFill>
                  <a:srgbClr val="FFFFFF"/>
                </a:solidFill>
                <a:effectLst/>
              </a:rPr>
              <a:t>партнер</a:t>
            </a:r>
            <a:r>
              <a:rPr lang="en-US" sz="2600" i="1" dirty="0">
                <a:solidFill>
                  <a:srgbClr val="FFFFFF"/>
                </a:solidFill>
                <a:effectLst/>
              </a:rPr>
              <a:t>.</a:t>
            </a:r>
            <a:endParaRPr lang="en-US" sz="1800" i="1" dirty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6252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D009D6D5-DAC2-4A8B-A17A-E206B9012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AC7F445-38AE-3E41-4D9E-5ECFA18B41BD}"/>
              </a:ext>
            </a:extLst>
          </p:cNvPr>
          <p:cNvSpPr txBox="1"/>
          <p:nvPr/>
        </p:nvSpPr>
        <p:spPr>
          <a:xfrm>
            <a:off x="201827" y="566281"/>
            <a:ext cx="5698524" cy="576037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R="0" lvl="0" algn="ctr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b="1" dirty="0" err="1">
                <a:effectLst/>
                <a:latin typeface="Candara" panose="020E0502030303020204" pitchFamily="34" charset="0"/>
              </a:rPr>
              <a:t>Ейдетика</a:t>
            </a:r>
            <a:r>
              <a:rPr lang="en-US" sz="3600" b="1" dirty="0">
                <a:effectLst/>
                <a:latin typeface="Candara" panose="020E0502030303020204" pitchFamily="34" charset="0"/>
              </a:rPr>
              <a:t> і </a:t>
            </a:r>
            <a:r>
              <a:rPr lang="en-US" sz="3600" b="1" dirty="0" err="1">
                <a:effectLst/>
                <a:latin typeface="Candara" panose="020E0502030303020204" pitchFamily="34" charset="0"/>
              </a:rPr>
              <a:t>Мнемотехніка</a:t>
            </a:r>
            <a:r>
              <a:rPr lang="en-US" sz="3600" b="1" dirty="0">
                <a:effectLst/>
                <a:latin typeface="Candara" panose="020E0502030303020204" pitchFamily="34" charset="0"/>
              </a:rPr>
              <a:t> </a:t>
            </a:r>
            <a:r>
              <a:rPr lang="en-US" sz="2600" b="1" dirty="0">
                <a:effectLst/>
                <a:latin typeface="Candara" panose="020E0502030303020204" pitchFamily="34" charset="0"/>
              </a:rPr>
              <a:t>- </a:t>
            </a:r>
            <a:r>
              <a:rPr lang="en-US" sz="2600" i="1" dirty="0" err="1">
                <a:effectLst/>
                <a:latin typeface="Candara" panose="020E0502030303020204" pitchFamily="34" charset="0"/>
              </a:rPr>
              <a:t>це</a:t>
            </a:r>
            <a:r>
              <a:rPr lang="en-US" sz="2600" i="1" dirty="0">
                <a:effectLst/>
                <a:latin typeface="Candara" panose="020E0502030303020204" pitchFamily="34" charset="0"/>
              </a:rPr>
              <a:t> </a:t>
            </a:r>
            <a:r>
              <a:rPr lang="en-US" sz="2600" i="1" dirty="0" err="1">
                <a:effectLst/>
                <a:latin typeface="Candara" panose="020E0502030303020204" pitchFamily="34" charset="0"/>
              </a:rPr>
              <a:t>методики</a:t>
            </a:r>
            <a:r>
              <a:rPr lang="en-US" sz="2600" i="1" dirty="0">
                <a:effectLst/>
                <a:latin typeface="Candara" panose="020E0502030303020204" pitchFamily="34" charset="0"/>
              </a:rPr>
              <a:t> </a:t>
            </a:r>
            <a:r>
              <a:rPr lang="en-US" sz="2600" i="1" dirty="0" err="1">
                <a:effectLst/>
                <a:latin typeface="Candara" panose="020E0502030303020204" pitchFamily="34" charset="0"/>
              </a:rPr>
              <a:t>використання</a:t>
            </a:r>
            <a:r>
              <a:rPr lang="en-US" sz="2600" i="1" dirty="0">
                <a:effectLst/>
                <a:latin typeface="Candara" panose="020E0502030303020204" pitchFamily="34" charset="0"/>
              </a:rPr>
              <a:t> </a:t>
            </a:r>
            <a:r>
              <a:rPr lang="en-US" sz="2600" i="1" dirty="0" err="1">
                <a:effectLst/>
                <a:latin typeface="Candara" panose="020E0502030303020204" pitchFamily="34" charset="0"/>
              </a:rPr>
              <a:t>символів</a:t>
            </a:r>
            <a:r>
              <a:rPr lang="en-US" sz="2600" i="1" dirty="0">
                <a:effectLst/>
                <a:latin typeface="Candara" panose="020E0502030303020204" pitchFamily="34" charset="0"/>
              </a:rPr>
              <a:t> </a:t>
            </a:r>
            <a:r>
              <a:rPr lang="en-US" sz="2600" i="1" dirty="0" err="1">
                <a:effectLst/>
                <a:latin typeface="Candara" panose="020E0502030303020204" pitchFamily="34" charset="0"/>
              </a:rPr>
              <a:t>для</a:t>
            </a:r>
            <a:r>
              <a:rPr lang="en-US" sz="2600" i="1" dirty="0">
                <a:effectLst/>
                <a:latin typeface="Candara" panose="020E0502030303020204" pitchFamily="34" charset="0"/>
              </a:rPr>
              <a:t> </a:t>
            </a:r>
            <a:r>
              <a:rPr lang="en-US" sz="2600" i="1" dirty="0" err="1">
                <a:effectLst/>
                <a:latin typeface="Candara" panose="020E0502030303020204" pitchFamily="34" charset="0"/>
              </a:rPr>
              <a:t>розвитку</a:t>
            </a:r>
            <a:r>
              <a:rPr lang="en-US" sz="2600" i="1" dirty="0">
                <a:effectLst/>
                <a:latin typeface="Candara" panose="020E0502030303020204" pitchFamily="34" charset="0"/>
              </a:rPr>
              <a:t> </a:t>
            </a:r>
            <a:r>
              <a:rPr lang="en-US" sz="2600" i="1" dirty="0" err="1">
                <a:effectLst/>
                <a:latin typeface="Candara" panose="020E0502030303020204" pitchFamily="34" charset="0"/>
              </a:rPr>
              <a:t>мовлення</a:t>
            </a:r>
            <a:r>
              <a:rPr lang="en-US" sz="2600" i="1" dirty="0">
                <a:effectLst/>
                <a:latin typeface="Candara" panose="020E0502030303020204" pitchFamily="34" charset="0"/>
              </a:rPr>
              <a:t> </a:t>
            </a:r>
            <a:r>
              <a:rPr lang="en-US" sz="2600" i="1" dirty="0" err="1">
                <a:effectLst/>
                <a:latin typeface="Candara" panose="020E0502030303020204" pitchFamily="34" charset="0"/>
              </a:rPr>
              <a:t>та</a:t>
            </a:r>
            <a:r>
              <a:rPr lang="en-US" sz="2600" i="1" dirty="0">
                <a:effectLst/>
                <a:latin typeface="Candara" panose="020E0502030303020204" pitchFamily="34" charset="0"/>
              </a:rPr>
              <a:t> </a:t>
            </a:r>
            <a:r>
              <a:rPr lang="en-US" sz="2600" i="1" dirty="0" err="1">
                <a:effectLst/>
                <a:latin typeface="Candara" panose="020E0502030303020204" pitchFamily="34" charset="0"/>
              </a:rPr>
              <a:t>альтернативної</a:t>
            </a:r>
            <a:r>
              <a:rPr lang="en-US" sz="2600" i="1" dirty="0">
                <a:effectLst/>
                <a:latin typeface="Candara" panose="020E0502030303020204" pitchFamily="34" charset="0"/>
              </a:rPr>
              <a:t> </a:t>
            </a:r>
            <a:r>
              <a:rPr lang="en-US" sz="2600" i="1" dirty="0" err="1">
                <a:effectLst/>
                <a:latin typeface="Candara" panose="020E0502030303020204" pitchFamily="34" charset="0"/>
              </a:rPr>
              <a:t>комунікації</a:t>
            </a:r>
            <a:r>
              <a:rPr lang="en-US" sz="2600" i="1" dirty="0">
                <a:effectLst/>
                <a:latin typeface="Candara" panose="020E0502030303020204" pitchFamily="34" charset="0"/>
              </a:rPr>
              <a:t> у </a:t>
            </a:r>
            <a:r>
              <a:rPr lang="en-US" sz="2600" i="1" dirty="0" err="1">
                <a:effectLst/>
                <a:latin typeface="Candara" panose="020E0502030303020204" pitchFamily="34" charset="0"/>
              </a:rPr>
              <a:t>дітей</a:t>
            </a:r>
            <a:r>
              <a:rPr lang="en-US" sz="2600" i="1" dirty="0">
                <a:effectLst/>
                <a:latin typeface="Candara" panose="020E0502030303020204" pitchFamily="34" charset="0"/>
              </a:rPr>
              <a:t> з </a:t>
            </a:r>
            <a:r>
              <a:rPr lang="en-US" sz="2600" i="1" dirty="0" err="1">
                <a:effectLst/>
                <a:latin typeface="Candara" panose="020E0502030303020204" pitchFamily="34" charset="0"/>
              </a:rPr>
              <a:t>порушенням</a:t>
            </a:r>
            <a:r>
              <a:rPr lang="en-US" sz="2600" i="1" dirty="0">
                <a:effectLst/>
                <a:latin typeface="Candara" panose="020E0502030303020204" pitchFamily="34" charset="0"/>
              </a:rPr>
              <a:t> </a:t>
            </a:r>
            <a:r>
              <a:rPr lang="en-US" sz="2600" i="1" dirty="0" err="1">
                <a:effectLst/>
                <a:latin typeface="Candara" panose="020E0502030303020204" pitchFamily="34" charset="0"/>
              </a:rPr>
              <a:t>мовлення</a:t>
            </a:r>
            <a:r>
              <a:rPr lang="en-US" sz="2600" i="1" dirty="0">
                <a:effectLst/>
                <a:latin typeface="Candara" panose="020E0502030303020204" pitchFamily="34" charset="0"/>
              </a:rPr>
              <a:t>. </a:t>
            </a:r>
            <a:endParaRPr lang="uk-UA" sz="2600" i="1" dirty="0">
              <a:effectLst/>
              <a:latin typeface="Candara" panose="020E0502030303020204" pitchFamily="34" charset="0"/>
            </a:endParaRPr>
          </a:p>
          <a:p>
            <a:pPr marL="22860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uk-UA" sz="22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Тому для АК дітей використовуємо такі символи:</a:t>
            </a:r>
            <a:endParaRPr lang="en-US" sz="22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200" b="1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Піктограми – </a:t>
            </a:r>
            <a:r>
              <a:rPr lang="uk-UA" sz="22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невеликі графічні символи, які передають певну інформацію.</a:t>
            </a:r>
            <a:endParaRPr lang="en-US" sz="22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200" b="1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Леб-система – </a:t>
            </a:r>
            <a:r>
              <a:rPr lang="uk-UA" sz="22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 система із 60 графічних зображень для людей з ІП.</a:t>
            </a:r>
            <a:endParaRPr lang="en-US" sz="22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2200" b="1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Блісс-система – </a:t>
            </a:r>
            <a:r>
              <a:rPr lang="uk-UA" sz="22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основі методики лежить створення індивідуальних карт спілкування.</a:t>
            </a:r>
            <a:endParaRPr lang="en-US" sz="22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Times New Roman" panose="02020603050405020304" pitchFamily="18" charset="0"/>
              <a:buChar char="-"/>
            </a:pPr>
            <a:r>
              <a:rPr lang="uk-UA" sz="2200" b="1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Мнемотаблиці та мнемодоріжки </a:t>
            </a:r>
            <a:r>
              <a:rPr lang="uk-UA" sz="2200" dirty="0"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сукупність логічно пов’язаних між собою малюнків, букв, слів та символів.   </a:t>
            </a:r>
            <a:endParaRPr lang="en-US" sz="2200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endParaRPr lang="en-US" sz="2000" dirty="0">
              <a:effectLst/>
            </a:endParaRPr>
          </a:p>
        </p:txBody>
      </p:sp>
      <p:pic>
        <p:nvPicPr>
          <p:cNvPr id="6" name="Рисунок 12">
            <a:extLst>
              <a:ext uri="{FF2B5EF4-FFF2-40B4-BE49-F238E27FC236}">
                <a16:creationId xmlns:a16="http://schemas.microsoft.com/office/drawing/2014/main" xmlns="" id="{A97022A1-2E4E-6CBD-5371-810CABC204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b="7415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xmlns="" val="939432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xmlns="" id="{5B9CE10B-7217-4727-A3A7-5DF664DEB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5EE79E-BE47-7986-27A4-1EF0F8C7A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97" y="679731"/>
            <a:ext cx="3124151" cy="373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Леб-система</a:t>
            </a:r>
            <a:r>
              <a:rPr lang="en-US" sz="46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6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3AF6A671-C637-4547-85F4-51B6D18813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C575CF26-3D3C-4C5A-A2B7-00432016EF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99413ED5-9ED4-4772-BCE4-2BCAE6B12E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A0A5D9-D311-59AC-031F-0F5D2DAFE3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547" r="-3" b="35333"/>
          <a:stretch/>
        </p:blipFill>
        <p:spPr bwMode="auto">
          <a:xfrm rot="5400000">
            <a:off x="3292853" y="1804462"/>
            <a:ext cx="5047735" cy="338328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DE999DC-EFAF-DCD3-E60F-CF9B993F37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424" r="-3" b="17020"/>
          <a:stretch/>
        </p:blipFill>
        <p:spPr bwMode="auto">
          <a:xfrm rot="5400000">
            <a:off x="6980129" y="1804462"/>
            <a:ext cx="5047735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44666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17">
            <a:extLst>
              <a:ext uri="{FF2B5EF4-FFF2-40B4-BE49-F238E27FC236}">
                <a16:creationId xmlns:a16="http://schemas.microsoft.com/office/drawing/2014/main" xmlns="" id="{93062723-6941-4ABE-8146-AC6FA530BA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19">
            <a:extLst>
              <a:ext uri="{FF2B5EF4-FFF2-40B4-BE49-F238E27FC236}">
                <a16:creationId xmlns:a16="http://schemas.microsoft.com/office/drawing/2014/main" xmlns="" id="{917859B3-4C91-478D-929D-BB6433F908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hild wearing glasses and a blue jacket sitting at a table with cards&#10;&#10;Description automatically generated with low confidence">
            <a:extLst>
              <a:ext uri="{FF2B5EF4-FFF2-40B4-BE49-F238E27FC236}">
                <a16:creationId xmlns:a16="http://schemas.microsoft.com/office/drawing/2014/main" xmlns="" id="{57BFCDDC-30F4-C666-BA2D-25B50C4169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915" b="3"/>
          <a:stretch/>
        </p:blipFill>
        <p:spPr>
          <a:xfrm>
            <a:off x="20" y="-13"/>
            <a:ext cx="2926060" cy="4005072"/>
          </a:xfrm>
          <a:prstGeom prst="rect">
            <a:avLst/>
          </a:prstGeom>
        </p:spPr>
      </p:pic>
      <p:pic>
        <p:nvPicPr>
          <p:cNvPr id="11" name="Picture 10" descr="A child sitting at a desk&#10;&#10;Description automatically generated with medium confidence">
            <a:extLst>
              <a:ext uri="{FF2B5EF4-FFF2-40B4-BE49-F238E27FC236}">
                <a16:creationId xmlns:a16="http://schemas.microsoft.com/office/drawing/2014/main" xmlns="" id="{BA2930AD-FC6A-D300-A21D-2D112114B1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74" r="15259" b="-2"/>
          <a:stretch/>
        </p:blipFill>
        <p:spPr>
          <a:xfrm>
            <a:off x="3077487" y="8"/>
            <a:ext cx="2935224" cy="4005067"/>
          </a:xfrm>
          <a:prstGeom prst="rect">
            <a:avLst/>
          </a:prstGeom>
        </p:spPr>
      </p:pic>
      <p:pic>
        <p:nvPicPr>
          <p:cNvPr id="13" name="Picture 12" descr="A person and a child sitting at a table&#10;&#10;Description automatically generated with medium confidence">
            <a:extLst>
              <a:ext uri="{FF2B5EF4-FFF2-40B4-BE49-F238E27FC236}">
                <a16:creationId xmlns:a16="http://schemas.microsoft.com/office/drawing/2014/main" xmlns="" id="{82A0DC26-318E-F0C6-93C5-D5654003E2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83" r="3" b="3"/>
          <a:stretch/>
        </p:blipFill>
        <p:spPr>
          <a:xfrm rot="5400000">
            <a:off x="5639550" y="534936"/>
            <a:ext cx="4005071" cy="2935224"/>
          </a:xfrm>
          <a:prstGeom prst="rect">
            <a:avLst/>
          </a:prstGeom>
        </p:spPr>
      </p:pic>
      <p:pic>
        <p:nvPicPr>
          <p:cNvPr id="7" name="Content Placeholder 6" descr="A child sitting at a table with a piece of paper&#10;&#10;Description automatically generated with medium confidence">
            <a:extLst>
              <a:ext uri="{FF2B5EF4-FFF2-40B4-BE49-F238E27FC236}">
                <a16:creationId xmlns:a16="http://schemas.microsoft.com/office/drawing/2014/main" xmlns="" id="{B8FE73B6-C4C2-15AE-F965-5CE93BF76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42" r="22891" b="-2"/>
          <a:stretch/>
        </p:blipFill>
        <p:spPr>
          <a:xfrm>
            <a:off x="9256776" y="-9"/>
            <a:ext cx="2935224" cy="4005072"/>
          </a:xfrm>
          <a:prstGeom prst="rect">
            <a:avLst/>
          </a:prstGeom>
        </p:spPr>
      </p:pic>
      <p:sp>
        <p:nvSpPr>
          <p:cNvPr id="39" name="Rectangle 21">
            <a:extLst>
              <a:ext uri="{FF2B5EF4-FFF2-40B4-BE49-F238E27FC236}">
                <a16:creationId xmlns:a16="http://schemas.microsoft.com/office/drawing/2014/main" xmlns="" id="{6283FBD2-A663-469F-855C-06D86E3C11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23">
            <a:extLst>
              <a:ext uri="{FF2B5EF4-FFF2-40B4-BE49-F238E27FC236}">
                <a16:creationId xmlns:a16="http://schemas.microsoft.com/office/drawing/2014/main" xmlns="" id="{8A1279FC-7441-4E55-B082-2774E63164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4112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E27E50-36A7-63F2-60D5-10C0F4F92904}"/>
              </a:ext>
            </a:extLst>
          </p:cNvPr>
          <p:cNvSpPr txBox="1"/>
          <p:nvPr/>
        </p:nvSpPr>
        <p:spPr>
          <a:xfrm>
            <a:off x="4380266" y="4440602"/>
            <a:ext cx="7104188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90AA8D-85A4-5016-B326-0FFECF24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879" y="4496035"/>
            <a:ext cx="10221099" cy="1645920"/>
          </a:xfr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Мнемотаблиці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та</a:t>
            </a:r>
            <a:r>
              <a:rPr lang="uk-UA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мнемодоріжки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endParaRPr lang="en-US" sz="8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31469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xmlns="" id="{615E9F7A-B64C-4192-8930-A05D1E23F3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person, indoor, clothing, mammal&#10;&#10;Description automatically generated">
            <a:extLst>
              <a:ext uri="{FF2B5EF4-FFF2-40B4-BE49-F238E27FC236}">
                <a16:creationId xmlns:a16="http://schemas.microsoft.com/office/drawing/2014/main" xmlns="" id="{96242EA6-4AB9-F513-939F-787B9B21DF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5" r="1" b="21808"/>
          <a:stretch/>
        </p:blipFill>
        <p:spPr>
          <a:xfrm>
            <a:off x="20" y="853"/>
            <a:ext cx="2743179" cy="3417511"/>
          </a:xfrm>
          <a:prstGeom prst="rect">
            <a:avLst/>
          </a:prstGeom>
        </p:spPr>
      </p:pic>
      <p:pic>
        <p:nvPicPr>
          <p:cNvPr id="7" name="Content Placeholder 6" descr="A person massaging a child's head&#10;&#10;Description automatically generated with medium confidence">
            <a:extLst>
              <a:ext uri="{FF2B5EF4-FFF2-40B4-BE49-F238E27FC236}">
                <a16:creationId xmlns:a16="http://schemas.microsoft.com/office/drawing/2014/main" xmlns="" id="{D3E1A493-011C-9346-E34B-EFBC3AF7F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" b="5631"/>
          <a:stretch/>
        </p:blipFill>
        <p:spPr>
          <a:xfrm>
            <a:off x="20" y="3417677"/>
            <a:ext cx="2743179" cy="344032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93EB161-5CFE-4D7E-B34B-06C90F9B16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743200" y="0"/>
            <a:ext cx="6744336" cy="687718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xmlns="" id="{618147C2-BF02-44AA-81D8-FD7776FAB3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435964" y="685799"/>
            <a:ext cx="5358808" cy="54864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14146C-5FEF-3BF4-71F5-DD9B4F6E6500}"/>
              </a:ext>
            </a:extLst>
          </p:cNvPr>
          <p:cNvSpPr txBox="1"/>
          <p:nvPr/>
        </p:nvSpPr>
        <p:spPr>
          <a:xfrm>
            <a:off x="3812059" y="1037968"/>
            <a:ext cx="4763530" cy="462386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R="0" lvl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Методика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використання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логопедичного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 </a:t>
            </a:r>
            <a:r>
              <a:rPr lang="en-US" sz="39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масажу</a:t>
            </a:r>
            <a:r>
              <a:rPr lang="en-US" sz="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(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зондового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та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класичного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)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за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Новіковою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та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Рібцун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як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активного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методу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механічного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впливу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на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органи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артикуляції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направлений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на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нормалізацію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м’язового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тонусу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послаблення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рефлекторного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слиновиділення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підготовку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перед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постановкою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3400" i="1" dirty="0" err="1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звуків</a:t>
            </a:r>
            <a:r>
              <a:rPr lang="en-US" sz="3400" i="1" dirty="0"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.  </a:t>
            </a:r>
            <a:endParaRPr lang="en-US" sz="2000" i="1" dirty="0">
              <a:solidFill>
                <a:schemeClr val="bg1"/>
              </a:solidFill>
              <a:effectLst/>
              <a:latin typeface="Candara" panose="020E0502030303020204" pitchFamily="34" charset="0"/>
            </a:endParaRPr>
          </a:p>
        </p:txBody>
      </p:sp>
      <p:pic>
        <p:nvPicPr>
          <p:cNvPr id="15" name="Picture 14" descr="A picture containing person, clothing, human face, child&#10;&#10;Description automatically generated">
            <a:extLst>
              <a:ext uri="{FF2B5EF4-FFF2-40B4-BE49-F238E27FC236}">
                <a16:creationId xmlns:a16="http://schemas.microsoft.com/office/drawing/2014/main" xmlns="" id="{A1092A1F-18F9-F4FF-5D87-8AA9FDEE94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03" b="1"/>
          <a:stretch/>
        </p:blipFill>
        <p:spPr>
          <a:xfrm rot="16200000">
            <a:off x="9130587" y="356950"/>
            <a:ext cx="3418363" cy="2704462"/>
          </a:xfrm>
          <a:prstGeom prst="rect">
            <a:avLst/>
          </a:prstGeom>
        </p:spPr>
      </p:pic>
      <p:pic>
        <p:nvPicPr>
          <p:cNvPr id="11" name="Picture 10" descr="A picture containing person, clothing, indoor, comfort&#10;&#10;Description automatically generated">
            <a:extLst>
              <a:ext uri="{FF2B5EF4-FFF2-40B4-BE49-F238E27FC236}">
                <a16:creationId xmlns:a16="http://schemas.microsoft.com/office/drawing/2014/main" xmlns="" id="{F11A5C8A-2D29-B915-F14E-F693A5FFAF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79" r="23081"/>
          <a:stretch/>
        </p:blipFill>
        <p:spPr>
          <a:xfrm>
            <a:off x="9487536" y="3417676"/>
            <a:ext cx="2704463" cy="344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6928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CB593EA-2F98-479F-B4C4-F366571FA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38">
            <a:extLst>
              <a:ext uri="{FF2B5EF4-FFF2-40B4-BE49-F238E27FC236}">
                <a16:creationId xmlns:a16="http://schemas.microsoft.com/office/drawing/2014/main" xmlns="" id="{C8E20C43-721B-EBD6-F9A1-1511A951BF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130" b="-4"/>
          <a:stretch/>
        </p:blipFill>
        <p:spPr bwMode="auto">
          <a:xfrm rot="5400000">
            <a:off x="-206407" y="206407"/>
            <a:ext cx="3383279" cy="2970465"/>
          </a:xfrm>
          <a:prstGeom prst="rect">
            <a:avLst/>
          </a:prstGeom>
          <a:noFill/>
        </p:spPr>
      </p:pic>
      <p:pic>
        <p:nvPicPr>
          <p:cNvPr id="10" name="Рисунок 39">
            <a:extLst>
              <a:ext uri="{FF2B5EF4-FFF2-40B4-BE49-F238E27FC236}">
                <a16:creationId xmlns:a16="http://schemas.microsoft.com/office/drawing/2014/main" xmlns="" id="{38F77467-075E-9427-8B4A-85C033822BC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62" r="6603" b="3"/>
          <a:stretch/>
        </p:blipFill>
        <p:spPr bwMode="auto">
          <a:xfrm rot="5400000" flipV="1">
            <a:off x="2866549" y="206406"/>
            <a:ext cx="3383278" cy="2970465"/>
          </a:xfrm>
          <a:prstGeom prst="rect">
            <a:avLst/>
          </a:prstGeom>
          <a:noFill/>
        </p:spPr>
      </p:pic>
      <p:pic>
        <p:nvPicPr>
          <p:cNvPr id="6" name="Рисунок 3">
            <a:extLst>
              <a:ext uri="{FF2B5EF4-FFF2-40B4-BE49-F238E27FC236}">
                <a16:creationId xmlns:a16="http://schemas.microsoft.com/office/drawing/2014/main" xmlns="" id="{63E19593-89BA-5695-7EB6-942D3E443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76" r="15825" b="-1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</p:spPr>
      </p:pic>
      <p:pic>
        <p:nvPicPr>
          <p:cNvPr id="8" name="Рисунок 37">
            <a:extLst>
              <a:ext uri="{FF2B5EF4-FFF2-40B4-BE49-F238E27FC236}">
                <a16:creationId xmlns:a16="http://schemas.microsoft.com/office/drawing/2014/main" xmlns="" id="{9D9E9E6C-89DA-48C2-EE52-F5DD03A17E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622" b="-1"/>
          <a:stretch/>
        </p:blipFill>
        <p:spPr bwMode="auto">
          <a:xfrm rot="5400000">
            <a:off x="9014461" y="205739"/>
            <a:ext cx="3383278" cy="2971800"/>
          </a:xfrm>
          <a:prstGeom prst="rect">
            <a:avLst/>
          </a:prstGeom>
          <a:noFill/>
        </p:spPr>
      </p:pic>
      <p:pic>
        <p:nvPicPr>
          <p:cNvPr id="7" name="Рисунок 21">
            <a:extLst>
              <a:ext uri="{FF2B5EF4-FFF2-40B4-BE49-F238E27FC236}">
                <a16:creationId xmlns:a16="http://schemas.microsoft.com/office/drawing/2014/main" xmlns="" id="{AFD8B32B-C3B3-7C76-0A53-12C4682872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18" r="-1" b="13551"/>
          <a:stretch/>
        </p:blipFill>
        <p:spPr bwMode="auto">
          <a:xfrm>
            <a:off x="-1018" y="3474720"/>
            <a:ext cx="6044438" cy="338328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9BEB6D0-9E4E-4221-93D1-74ABECEE9E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B3A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698895-DF6E-B67C-034C-47807D7B1A1D}"/>
              </a:ext>
            </a:extLst>
          </p:cNvPr>
          <p:cNvSpPr txBox="1"/>
          <p:nvPr/>
        </p:nvSpPr>
        <p:spPr>
          <a:xfrm>
            <a:off x="6479648" y="3669958"/>
            <a:ext cx="5366610" cy="29532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</a:pP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Загалом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 з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метою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корекції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та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розвитку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психофізичних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функцій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педагоги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школи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здійснюють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використання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елементів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: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арттерапії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(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ізо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-,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драмо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-,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казко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-,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музико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-,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кіно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-,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піско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-,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ігро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-,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мульт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-,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фото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-,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кольоро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-,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пластилінової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танцювальної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терапії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психогімнастики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),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ароматерапії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Монтессорі-терапії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) </a:t>
            </a:r>
            <a:r>
              <a:rPr lang="en-US" sz="24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тощо</a:t>
            </a:r>
            <a:r>
              <a:rPr lang="en-US" sz="24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585587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xmlns="" id="{99F1FFA9-D672-408C-9220-ADEEC6ABD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children doing gymnastics&#10;&#10;Description automatically generated with low confidence">
            <a:extLst>
              <a:ext uri="{FF2B5EF4-FFF2-40B4-BE49-F238E27FC236}">
                <a16:creationId xmlns:a16="http://schemas.microsoft.com/office/drawing/2014/main" xmlns="" id="{551BB1E6-2EA5-AB30-09B3-B91BA86272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580" r="-1" b="1297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7" name="Content Placeholder 6" descr="A group of people lying on the floor&#10;&#10;Description automatically generated">
            <a:extLst>
              <a:ext uri="{FF2B5EF4-FFF2-40B4-BE49-F238E27FC236}">
                <a16:creationId xmlns:a16="http://schemas.microsoft.com/office/drawing/2014/main" xmlns="" id="{8343DA73-441F-CF38-A901-FAF945512F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76" b="17089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C2723E-1D78-0BF7-5160-7FAC289F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51" y="874103"/>
            <a:ext cx="4328589" cy="11064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«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Розвиваючий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рух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»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Вероніки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Шерборн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8C7FC94-E4F7-49C8-C2C4-02E0F97F7BC2}"/>
              </a:ext>
            </a:extLst>
          </p:cNvPr>
          <p:cNvSpPr txBox="1"/>
          <p:nvPr/>
        </p:nvSpPr>
        <p:spPr>
          <a:xfrm>
            <a:off x="465833" y="2194560"/>
            <a:ext cx="4249907" cy="3896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004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основі пропонованих вправ лежить основна та природна потреба дитини в русі, а їх виконання покликане стимулювати розвиток усвідомлення власного тіла, оточуючого простору, переміщення та діяльності в ньому, вміння перебувати в близькому контакті та співпрацювати з іншими людьми, а також покращує загальний моторний розвиток дитини. </a:t>
            </a:r>
            <a:endParaRPr lang="en-US" sz="1400" b="1" dirty="0">
              <a:effectLst/>
              <a:latin typeface="Candara" panose="020E05020303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4680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7979CB03-77A3-48F2-A1C8-52F03FCB3D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9073D962-D3D2-4A72-8593-65C213CBFF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165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387511B-F6E1-4929-AC90-94FB8B6B0F4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764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A58F78C-27AB-465F-AA33-15E08AF267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3560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8388CCA-6E86-9C81-B248-3CA677116740}"/>
              </a:ext>
            </a:extLst>
          </p:cNvPr>
          <p:cNvSpPr txBox="1"/>
          <p:nvPr/>
        </p:nvSpPr>
        <p:spPr>
          <a:xfrm>
            <a:off x="813816" y="2368296"/>
            <a:ext cx="3721608" cy="3502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0510" marR="360045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effectLst/>
            </a:endParaRPr>
          </a:p>
        </p:txBody>
      </p:sp>
      <p:pic>
        <p:nvPicPr>
          <p:cNvPr id="9" name="Рисунок 60" descr="A group of kids playing with colorful toys&#10;&#10;Description automatically generated with low confidence">
            <a:extLst>
              <a:ext uri="{FF2B5EF4-FFF2-40B4-BE49-F238E27FC236}">
                <a16:creationId xmlns:a16="http://schemas.microsoft.com/office/drawing/2014/main" xmlns="" id="{5689ADD9-570F-2412-0ED6-C8C63450DD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516" r="-4" b="-4"/>
          <a:stretch/>
        </p:blipFill>
        <p:spPr bwMode="auto">
          <a:xfrm>
            <a:off x="5171031" y="10"/>
            <a:ext cx="3144714" cy="3209534"/>
          </a:xfrm>
          <a:prstGeom prst="rect">
            <a:avLst/>
          </a:prstGeom>
          <a:noFill/>
        </p:spPr>
      </p:pic>
      <p:pic>
        <p:nvPicPr>
          <p:cNvPr id="8" name="Рисунок 61" descr="A child standing on blocks in a playroom&#10;&#10;Description automatically generated with medium confidence">
            <a:extLst>
              <a:ext uri="{FF2B5EF4-FFF2-40B4-BE49-F238E27FC236}">
                <a16:creationId xmlns:a16="http://schemas.microsoft.com/office/drawing/2014/main" xmlns="" id="{DBA542A6-6008-EDAA-447E-EAC37E8A5B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688" r="11833" b="-2"/>
          <a:stretch/>
        </p:blipFill>
        <p:spPr bwMode="auto">
          <a:xfrm>
            <a:off x="5171033" y="3310128"/>
            <a:ext cx="3144712" cy="3547872"/>
          </a:xfrm>
          <a:prstGeom prst="rect">
            <a:avLst/>
          </a:prstGeom>
          <a:noFill/>
        </p:spPr>
      </p:pic>
      <p:pic>
        <p:nvPicPr>
          <p:cNvPr id="6" name="Рисунок 63" descr="A child playing with balls&#10;&#10;Description automatically generated with medium confidence">
            <a:extLst>
              <a:ext uri="{FF2B5EF4-FFF2-40B4-BE49-F238E27FC236}">
                <a16:creationId xmlns:a16="http://schemas.microsoft.com/office/drawing/2014/main" xmlns="" id="{27D958A7-827F-F081-6683-25108BAED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76" r="810" b="1"/>
          <a:stretch/>
        </p:blipFill>
        <p:spPr bwMode="auto">
          <a:xfrm rot="10800000" flipH="1" flipV="1">
            <a:off x="8416348" y="10"/>
            <a:ext cx="3775651" cy="4133078"/>
          </a:xfrm>
          <a:prstGeom prst="rect">
            <a:avLst/>
          </a:prstGeom>
          <a:noFill/>
        </p:spPr>
      </p:pic>
      <p:pic>
        <p:nvPicPr>
          <p:cNvPr id="7" name="Рисунок 62">
            <a:extLst>
              <a:ext uri="{FF2B5EF4-FFF2-40B4-BE49-F238E27FC236}">
                <a16:creationId xmlns:a16="http://schemas.microsoft.com/office/drawing/2014/main" xmlns="" id="{71859991-A708-37C5-9D38-1378447AC5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 b="7323"/>
          <a:stretch/>
        </p:blipFill>
        <p:spPr bwMode="auto">
          <a:xfrm>
            <a:off x="8416348" y="4233672"/>
            <a:ext cx="3775652" cy="2624328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BC23C6-298D-2676-2D63-EB51BF8D7F9D}"/>
              </a:ext>
            </a:extLst>
          </p:cNvPr>
          <p:cNvSpPr txBox="1"/>
          <p:nvPr/>
        </p:nvSpPr>
        <p:spPr>
          <a:xfrm>
            <a:off x="514335" y="987552"/>
            <a:ext cx="4320570" cy="53392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R="360045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Застосування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елементів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3С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терапії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допомагає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дитині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користуватися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своїм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тілом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і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розуміти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його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Технологія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терапії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починається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з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навчання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простих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рухів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доки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дитина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не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зрозуміє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їх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і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почне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виконувати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їх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самостійно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6970076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5">
            <a:extLst>
              <a:ext uri="{FF2B5EF4-FFF2-40B4-BE49-F238E27FC236}">
                <a16:creationId xmlns:a16="http://schemas.microsoft.com/office/drawing/2014/main" xmlns="" id="{4676BFEE-E63A-42A3-87D5-FD65694B70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59">
            <a:extLst>
              <a:ext uri="{FF2B5EF4-FFF2-40B4-BE49-F238E27FC236}">
                <a16:creationId xmlns:a16="http://schemas.microsoft.com/office/drawing/2014/main" xmlns="" id="{438644B7-5B57-F646-9482-633605FC03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39" r="27761"/>
          <a:stretch/>
        </p:blipFill>
        <p:spPr bwMode="auto">
          <a:xfrm>
            <a:off x="20" y="-1"/>
            <a:ext cx="4654276" cy="6858000"/>
          </a:xfrm>
          <a:prstGeom prst="rect">
            <a:avLst/>
          </a:prstGeom>
          <a:noFill/>
        </p:spPr>
      </p:pic>
      <p:pic>
        <p:nvPicPr>
          <p:cNvPr id="7" name="Рисунок 53">
            <a:extLst>
              <a:ext uri="{FF2B5EF4-FFF2-40B4-BE49-F238E27FC236}">
                <a16:creationId xmlns:a16="http://schemas.microsoft.com/office/drawing/2014/main" xmlns="" id="{FF0A0656-94D5-9C58-B211-27C28A0A2A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644"/>
          <a:stretch/>
        </p:blipFill>
        <p:spPr bwMode="auto">
          <a:xfrm>
            <a:off x="4774005" y="10"/>
            <a:ext cx="7417994" cy="4526265"/>
          </a:xfrm>
          <a:prstGeom prst="rect">
            <a:avLst/>
          </a:prstGeom>
          <a:noFill/>
        </p:spPr>
      </p:pic>
      <p:pic>
        <p:nvPicPr>
          <p:cNvPr id="6" name="Рисунок 52">
            <a:extLst>
              <a:ext uri="{FF2B5EF4-FFF2-40B4-BE49-F238E27FC236}">
                <a16:creationId xmlns:a16="http://schemas.microsoft.com/office/drawing/2014/main" xmlns="" id="{0E8420B7-C0CF-53C5-74B6-5ED9CBD674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51" r="-2" b="25706"/>
          <a:stretch/>
        </p:blipFill>
        <p:spPr bwMode="auto">
          <a:xfrm>
            <a:off x="4774005" y="4629736"/>
            <a:ext cx="2392858" cy="2228264"/>
          </a:xfrm>
          <a:prstGeom prst="rect">
            <a:avLst/>
          </a:prstGeom>
          <a:noFill/>
        </p:spPr>
      </p:pic>
      <p:pic>
        <p:nvPicPr>
          <p:cNvPr id="5" name="Рисунок 58">
            <a:extLst>
              <a:ext uri="{FF2B5EF4-FFF2-40B4-BE49-F238E27FC236}">
                <a16:creationId xmlns:a16="http://schemas.microsoft.com/office/drawing/2014/main" xmlns="" id="{2C662EDA-A0D8-6135-35FC-B4AA1D5AB7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19" r="30764" b="-4"/>
          <a:stretch/>
        </p:blipFill>
        <p:spPr bwMode="auto">
          <a:xfrm>
            <a:off x="7270322" y="4629737"/>
            <a:ext cx="2409107" cy="2228264"/>
          </a:xfrm>
          <a:prstGeom prst="rect">
            <a:avLst/>
          </a:prstGeom>
          <a:noFill/>
        </p:spPr>
      </p:pic>
      <p:pic>
        <p:nvPicPr>
          <p:cNvPr id="8" name="Рисунок 54">
            <a:extLst>
              <a:ext uri="{FF2B5EF4-FFF2-40B4-BE49-F238E27FC236}">
                <a16:creationId xmlns:a16="http://schemas.microsoft.com/office/drawing/2014/main" xmlns="" id="{78240FE4-85F2-D2D9-F860-2B43B1D9EB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481" r="-6" b="1128"/>
          <a:stretch/>
        </p:blipFill>
        <p:spPr bwMode="auto">
          <a:xfrm>
            <a:off x="9783443" y="4629735"/>
            <a:ext cx="2408549" cy="2228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63540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B3F59054-3394-4D87-8BD0-A28DCD47F1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7">
            <a:extLst>
              <a:ext uri="{FF2B5EF4-FFF2-40B4-BE49-F238E27FC236}">
                <a16:creationId xmlns:a16="http://schemas.microsoft.com/office/drawing/2014/main" xmlns="" id="{F31111D7-5FA1-B6C6-FCE8-FF59C968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47" r="32447"/>
          <a:stretch/>
        </p:blipFill>
        <p:spPr bwMode="auto"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</p:spPr>
      </p:pic>
      <p:pic>
        <p:nvPicPr>
          <p:cNvPr id="8" name="Рисунок 55">
            <a:extLst>
              <a:ext uri="{FF2B5EF4-FFF2-40B4-BE49-F238E27FC236}">
                <a16:creationId xmlns:a16="http://schemas.microsoft.com/office/drawing/2014/main" xmlns="" id="{FD104B68-0DEB-2D8D-4CCA-98E14CB5BF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" b="8913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7" name="Рисунок 56">
            <a:extLst>
              <a:ext uri="{FF2B5EF4-FFF2-40B4-BE49-F238E27FC236}">
                <a16:creationId xmlns:a16="http://schemas.microsoft.com/office/drawing/2014/main" xmlns="" id="{2D95A1EE-7858-48D7-02D4-886A3F630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" b="7921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xmlns="" id="{2FE0ABA9-CAF1-4816-837D-5F28AAA08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xmlns="" id="{BC8B9C14-70F0-4F42-85FF-0DD3D5A585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499C4B-91B1-C923-7B91-BD8A1CFFC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uk-UA" sz="4000" b="1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«Балансир Бельгау» </a:t>
            </a:r>
            <a:endParaRPr lang="en-US" sz="4000" b="1" dirty="0">
              <a:latin typeface="Candara" panose="020E0502030303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543C01-A752-B056-278D-0B7440C38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206" y="2307995"/>
            <a:ext cx="3234258" cy="3922776"/>
          </a:xfrm>
        </p:spPr>
        <p:txBody>
          <a:bodyPr>
            <a:normAutofit/>
          </a:bodyPr>
          <a:lstStyle/>
          <a:p>
            <a:pPr marL="41275" marR="360045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uk-UA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«Балансир Бельгау</a:t>
            </a:r>
            <a:r>
              <a:rPr lang="uk-UA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засіб мозочкової стмуляції.</a:t>
            </a: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Вправи на ньому сприяють зміцненню м'язів спини і ніг; зміцненню вестибулярної системи; формуванню правильної постави. </a:t>
            </a: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також розвивають координаційні здібності, зорово-моторну координацію, сприяють формуванню навичок самоконтролю, сприяють формуванню просторового сприйняття і уявлень про себе, своє тіло.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789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4">
            <a:extLst>
              <a:ext uri="{FF2B5EF4-FFF2-40B4-BE49-F238E27FC236}">
                <a16:creationId xmlns:a16="http://schemas.microsoft.com/office/drawing/2014/main" xmlns="" id="{94328274-5B90-39C1-F5D4-B7F5117FCF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74" r="6034" b="2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97C39658-5CE7-4BDF-2383-08921CE806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18" r="16527" b="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70F3A87-2679-52A8-E697-B5527D2505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25" r="19820" b="-1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2CD6E91-3173-0C45-DC5B-3AE6F4B8CC3C}"/>
              </a:ext>
            </a:extLst>
          </p:cNvPr>
          <p:cNvSpPr/>
          <p:nvPr/>
        </p:nvSpPr>
        <p:spPr>
          <a:xfrm>
            <a:off x="0" y="6357551"/>
            <a:ext cx="12192000" cy="361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Сенсорна кімната, логопедичний кабінет, кабінет соціально-психологічної служби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0234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Rectangle 2063">
            <a:extLst>
              <a:ext uri="{FF2B5EF4-FFF2-40B4-BE49-F238E27FC236}">
                <a16:creationId xmlns:a16="http://schemas.microsoft.com/office/drawing/2014/main" xmlns="" id="{5CB593EA-2F98-479F-B4C4-F366571FA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180">
            <a:extLst>
              <a:ext uri="{FF2B5EF4-FFF2-40B4-BE49-F238E27FC236}">
                <a16:creationId xmlns:a16="http://schemas.microsoft.com/office/drawing/2014/main" xmlns="" id="{6F36B4BE-24B4-B1A1-9DC2-42A441D8B0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68" r="9986" b="-1"/>
          <a:stretch/>
        </p:blipFill>
        <p:spPr bwMode="auto">
          <a:xfrm>
            <a:off x="1" y="1"/>
            <a:ext cx="2970465" cy="3383279"/>
          </a:xfrm>
          <a:prstGeom prst="rect">
            <a:avLst/>
          </a:prstGeom>
          <a:noFill/>
        </p:spPr>
      </p:pic>
      <p:pic>
        <p:nvPicPr>
          <p:cNvPr id="9" name="Рисунок 7179">
            <a:extLst>
              <a:ext uri="{FF2B5EF4-FFF2-40B4-BE49-F238E27FC236}">
                <a16:creationId xmlns:a16="http://schemas.microsoft.com/office/drawing/2014/main" xmlns="" id="{9BDC80BF-4EBC-E287-96D7-D56D80ACF5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83" r="-1" b="19349"/>
          <a:stretch/>
        </p:blipFill>
        <p:spPr bwMode="auto">
          <a:xfrm>
            <a:off x="3072956" y="10"/>
            <a:ext cx="2970465" cy="3383268"/>
          </a:xfrm>
          <a:prstGeom prst="rect">
            <a:avLst/>
          </a:prstGeom>
          <a:noFill/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21A3DB19-7C21-9626-3BF4-6366DA8AD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99" r="33193" b="2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168">
            <a:extLst>
              <a:ext uri="{FF2B5EF4-FFF2-40B4-BE49-F238E27FC236}">
                <a16:creationId xmlns:a16="http://schemas.microsoft.com/office/drawing/2014/main" xmlns="" id="{801CD13E-BE71-40EE-3A89-E9B2113965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19" r="18773" b="2"/>
          <a:stretch/>
        </p:blipFill>
        <p:spPr bwMode="auto">
          <a:xfrm>
            <a:off x="9220200" y="10"/>
            <a:ext cx="2971800" cy="3383268"/>
          </a:xfrm>
          <a:prstGeom prst="rect">
            <a:avLst/>
          </a:prstGeom>
          <a:noFill/>
        </p:spPr>
      </p:pic>
      <p:pic>
        <p:nvPicPr>
          <p:cNvPr id="7" name="Рисунок 7174">
            <a:extLst>
              <a:ext uri="{FF2B5EF4-FFF2-40B4-BE49-F238E27FC236}">
                <a16:creationId xmlns:a16="http://schemas.microsoft.com/office/drawing/2014/main" xmlns="" id="{7B4796FA-854F-9DA7-8752-7A7626D795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50" r="4" b="4"/>
          <a:stretch/>
        </p:blipFill>
        <p:spPr bwMode="auto">
          <a:xfrm>
            <a:off x="-1017" y="3474720"/>
            <a:ext cx="2970465" cy="3383280"/>
          </a:xfrm>
          <a:prstGeom prst="rect">
            <a:avLst/>
          </a:prstGeom>
          <a:noFill/>
        </p:spPr>
      </p:pic>
      <p:sp>
        <p:nvSpPr>
          <p:cNvPr id="2076" name="Rectangle 2065">
            <a:extLst>
              <a:ext uri="{FF2B5EF4-FFF2-40B4-BE49-F238E27FC236}">
                <a16:creationId xmlns:a16="http://schemas.microsoft.com/office/drawing/2014/main" xmlns="" id="{39BEB6D0-9E4E-4221-93D1-74ABECEE9E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2F7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Content Placeholder 10" descr="A group of children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xmlns="" id="{9536E432-DA0E-C83C-ED3F-90A38D836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66" r="17188" b="4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D5D3FE-45E4-4C27-1F1F-DF5E8C5EAC33}"/>
              </a:ext>
            </a:extLst>
          </p:cNvPr>
          <p:cNvSpPr txBox="1"/>
          <p:nvPr/>
        </p:nvSpPr>
        <p:spPr>
          <a:xfrm>
            <a:off x="6523525" y="3892378"/>
            <a:ext cx="5366610" cy="2879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Вправи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на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орієнтування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в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просторі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ритмічно-рухові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вправи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вправи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з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дитячими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музичними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інструментами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: (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дерев’яні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палички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пластикові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тарілки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музичний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планшет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),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ігри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під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музику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танцювальні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вправи</a:t>
            </a:r>
            <a:r>
              <a:rPr lang="en-US" sz="1600" b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що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сприяють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розвитку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вміння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керувати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своїм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тілом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корекції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недоліків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просторової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організації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рухів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корекції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недостатності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дрібної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моторики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пальців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з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одночасним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розвитком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артикуляційної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моторики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формують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вміння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орієнтуватися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в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просторі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розвивати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координацію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рухів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,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зв’язок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рухів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із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 </a:t>
            </a:r>
            <a:r>
              <a:rPr lang="en-US" sz="1600" i="1" dirty="0" err="1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музикою</a:t>
            </a:r>
            <a:r>
              <a:rPr lang="en-US" sz="1600" i="1" dirty="0">
                <a:solidFill>
                  <a:srgbClr val="FFFFFF"/>
                </a:solidFill>
                <a:effectLst/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9421676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16" descr="A child sitting at a table&#10;&#10;Description automatically generated">
            <a:extLst>
              <a:ext uri="{FF2B5EF4-FFF2-40B4-BE49-F238E27FC236}">
                <a16:creationId xmlns:a16="http://schemas.microsoft.com/office/drawing/2014/main" xmlns="" id="{F7374DDC-6EC5-63F5-E81B-53BD92A86D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" b="8913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</p:spPr>
      </p:pic>
      <p:pic>
        <p:nvPicPr>
          <p:cNvPr id="9" name="Рисунок 18" descr="A group of people sitting at desks&#10;&#10;Description automatically generated with medium confidence">
            <a:extLst>
              <a:ext uri="{FF2B5EF4-FFF2-40B4-BE49-F238E27FC236}">
                <a16:creationId xmlns:a16="http://schemas.microsoft.com/office/drawing/2014/main" xmlns="" id="{ED34E215-6167-1E4D-FCD3-25E5AB7121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714" r="2" b="2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</p:spPr>
      </p:pic>
      <p:pic>
        <p:nvPicPr>
          <p:cNvPr id="6" name="Рисунок 10" descr="A child sitting at a table&#10;&#10;Description automatically generated">
            <a:extLst>
              <a:ext uri="{FF2B5EF4-FFF2-40B4-BE49-F238E27FC236}">
                <a16:creationId xmlns:a16="http://schemas.microsoft.com/office/drawing/2014/main" xmlns="" id="{2345D783-99C9-442D-ED67-C4D3F97D61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94" r="2" b="1571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xmlns="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xmlns="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5EF1DA-16F1-7C13-05BC-C8D259279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 fontScale="90000"/>
          </a:bodyPr>
          <a:lstStyle/>
          <a:p>
            <a:r>
              <a:rPr lang="uk-UA" sz="2800" b="1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 н</a:t>
            </a:r>
            <a:r>
              <a:rPr lang="ru-RU" sz="2800" b="1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уроках педагоги використовують методики </a:t>
            </a:r>
            <a:r>
              <a:rPr lang="uk-UA" sz="2800" b="1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</a:t>
            </a:r>
            <a:r>
              <a:rPr lang="ru-RU" sz="2800" b="1" dirty="0"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технології: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E79A71-CD29-AD02-A1C7-19B6964DC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568"/>
            <a:ext cx="3141582" cy="3922776"/>
          </a:xfrm>
        </p:spPr>
        <p:txBody>
          <a:bodyPr>
            <a:norm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uk-UA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Індивідуальний підхід та диференційований підхід</a:t>
            </a: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при яких  вчитель працює один на один з дитиною, або в невеликій групі  і враховує потреби, рівень здібностей,  освітніх цілей дитини.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22860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uk-UA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 візуальних засобів: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22860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сприйняття зрозумілості та комунікації з дітьми з ПІР використовуються візуальні засоби, такі як: малюнки, схеми, символи, плани, фотографії тощо зрозуміти складні поняття.</a:t>
            </a:r>
            <a:endParaRPr lang="en-US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80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17" descr="A child sitting at a table with a book&#10;&#10;Description automatically generated with medium confidence">
            <a:extLst>
              <a:ext uri="{FF2B5EF4-FFF2-40B4-BE49-F238E27FC236}">
                <a16:creationId xmlns:a16="http://schemas.microsoft.com/office/drawing/2014/main" xmlns="" id="{50A98057-97C3-533A-0255-10F4177199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1" b="5582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xmlns="" val="145480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xmlns="" id="{A3C210E6-A35A-4F68-8D60-801A019C7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 descr="K:\фото аутисти\DSCN3375.JPG">
            <a:extLst>
              <a:ext uri="{FF2B5EF4-FFF2-40B4-BE49-F238E27FC236}">
                <a16:creationId xmlns:a16="http://schemas.microsoft.com/office/drawing/2014/main" xmlns="" id="{F27A1587-B783-906D-6C4D-335A6D4E33A8}"/>
              </a:ext>
            </a:extLst>
          </p:cNvPr>
          <p:cNvPicPr/>
          <p:nvPr/>
        </p:nvPicPr>
        <p:blipFill rotWithShape="1">
          <a:blip r:embed="rId2" cstate="print"/>
          <a:srcRect l="18758" r="-2" b="-2"/>
          <a:stretch/>
        </p:blipFill>
        <p:spPr bwMode="auto"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Рисунок 4" descr="K:\фото аутисти\DSCN3381.JPG">
            <a:extLst>
              <a:ext uri="{FF2B5EF4-FFF2-40B4-BE49-F238E27FC236}">
                <a16:creationId xmlns:a16="http://schemas.microsoft.com/office/drawing/2014/main" xmlns="" id="{D89CCE7F-8CC6-9F92-CCEA-0DD642CBF3A9}"/>
              </a:ext>
            </a:extLst>
          </p:cNvPr>
          <p:cNvPicPr/>
          <p:nvPr/>
        </p:nvPicPr>
        <p:blipFill rotWithShape="1">
          <a:blip r:embed="rId3" cstate="print"/>
          <a:srcRect t="30029" r="-1" b="2273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0" name="Рисунок 14">
            <a:extLst>
              <a:ext uri="{FF2B5EF4-FFF2-40B4-BE49-F238E27FC236}">
                <a16:creationId xmlns:a16="http://schemas.microsoft.com/office/drawing/2014/main" xmlns="" id="{CE184A63-996B-77BC-D391-3291EBA247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" b="7921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</p:spPr>
      </p:pic>
      <p:sp useBgFill="1">
        <p:nvSpPr>
          <p:cNvPr id="87" name="Freeform: Shape 86">
            <a:extLst>
              <a:ext uri="{FF2B5EF4-FFF2-40B4-BE49-F238E27FC236}">
                <a16:creationId xmlns:a16="http://schemas.microsoft.com/office/drawing/2014/main" xmlns="" id="{AC0D06B0-F19C-459E-B221-A34B506FB5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9" name="Freeform: Shape 88">
            <a:extLst>
              <a:ext uri="{FF2B5EF4-FFF2-40B4-BE49-F238E27FC236}">
                <a16:creationId xmlns:a16="http://schemas.microsoft.com/office/drawing/2014/main" xmlns="" id="{345B26DA-1C6B-4C66-81C9-9C1877FC2D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98DE6C44-43F8-4DE4-AB81-66853FFEA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xmlns="" id="{2409529B-9B56-4F10-BE4D-F934DB89E5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032AD63-7DBA-DD50-6326-01DD561B3667}"/>
              </a:ext>
            </a:extLst>
          </p:cNvPr>
          <p:cNvSpPr txBox="1"/>
          <p:nvPr/>
        </p:nvSpPr>
        <p:spPr>
          <a:xfrm>
            <a:off x="228597" y="874610"/>
            <a:ext cx="3335293" cy="47106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Структуроване</a:t>
            </a:r>
            <a:r>
              <a:rPr lang="en-US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en-US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чіткої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регулярної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рутини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ПІР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орієнтуватися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зменшує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стан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тривоги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надає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впевненість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графіків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розкладів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сигналів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часу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і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розміщення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організований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Викорисання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мультимедійних</a:t>
            </a:r>
            <a:r>
              <a:rPr lang="en-US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технологій</a:t>
            </a:r>
            <a:r>
              <a:rPr lang="en-US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робить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навчання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цікавим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захоплюючим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ООП.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аудіозаписів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аудіоуроків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презентацій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дозволяє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засвоювати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інформацію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їм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цікавий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зрозумілий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28600" marR="0" indent="-22860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9" name="Рисунок 8" descr="C:\Users\Galochka\AppData\Local\Microsoft\Windows\Temporary Internet Files\Content.Word\20190116_170906.jpg">
            <a:extLst>
              <a:ext uri="{FF2B5EF4-FFF2-40B4-BE49-F238E27FC236}">
                <a16:creationId xmlns:a16="http://schemas.microsoft.com/office/drawing/2014/main" xmlns="" id="{E1647D56-963E-5362-8A43-B523E6D43F4F}"/>
              </a:ext>
            </a:extLst>
          </p:cNvPr>
          <p:cNvPicPr/>
          <p:nvPr/>
        </p:nvPicPr>
        <p:blipFill rotWithShape="1">
          <a:blip r:embed="rId5" cstate="print"/>
          <a:srcRect l="20286" r="543"/>
          <a:stretch/>
        </p:blipFill>
        <p:spPr bwMode="auto"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1269868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8B4CCFEE-78C3-492E-93EB-649F7548F3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ADA83F8-D753-06B4-E515-E05F7E10E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26" y="978210"/>
            <a:ext cx="4567882" cy="4901579"/>
          </a:xfrm>
        </p:spPr>
        <p:txBody>
          <a:bodyPr>
            <a:normAutofit fontScale="25000" lnSpcReduction="20000"/>
          </a:bodyPr>
          <a:lstStyle/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uk-UA" sz="6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Ігрові методики.</a:t>
            </a:r>
            <a:r>
              <a:rPr lang="uk-UA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Ігри є потужним засобом навчання та розвитку дітей з ПІР. Гри використовуються для вивчення правил безпеки, розвитку навичок здорового способу життя, вчити дітей співпраці та розв’язанню конфліктів. </a:t>
            </a: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uk-UA" sz="6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Проєктні методики (</a:t>
            </a:r>
            <a:r>
              <a:rPr lang="uk-UA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освітня технологія, спрямована на здобуття учнями знань у тісному зв'язку з реальною життєвою практикою, формування в них специфічних умінь і навичок завдяки системній організації проблемно-орієнтованого навчального пошуку)</a:t>
            </a:r>
            <a:r>
              <a:rPr lang="uk-UA" sz="6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6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6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6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Соціальні навички і тренінг:</a:t>
            </a:r>
            <a:endParaRPr lang="en-US" sz="6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uk-UA" sz="6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Діти з ПІР  часто мають проблеми з соціальною взаємодією, тому проводяться тренінги соціальних навичок, допомагати дітям розуміти емоції, вміти встановлювати контакти з однолітками та використати адекватні способи комунікації.</a:t>
            </a:r>
            <a:endParaRPr lang="en-US" sz="6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284163" algn="just">
              <a:spcBef>
                <a:spcPts val="0"/>
              </a:spcBef>
              <a:spcAft>
                <a:spcPts val="800"/>
              </a:spcAft>
              <a:buNone/>
            </a:pP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11">
            <a:extLst>
              <a:ext uri="{FF2B5EF4-FFF2-40B4-BE49-F238E27FC236}">
                <a16:creationId xmlns:a16="http://schemas.microsoft.com/office/drawing/2014/main" xmlns="" id="{4F5AEB8A-B473-29D4-7E9E-E0C1782D9B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27" r="4830" b="3"/>
          <a:stretch/>
        </p:blipFill>
        <p:spPr bwMode="auto">
          <a:xfrm>
            <a:off x="4726375" y="-3"/>
            <a:ext cx="4228635" cy="3694372"/>
          </a:xfrm>
          <a:custGeom>
            <a:avLst/>
            <a:gdLst/>
            <a:ahLst/>
            <a:cxnLst/>
            <a:rect l="l" t="t" r="r" b="b"/>
            <a:pathLst>
              <a:path w="4228635" h="3694372">
                <a:moveTo>
                  <a:pt x="1225911" y="0"/>
                </a:moveTo>
                <a:lnTo>
                  <a:pt x="4228635" y="0"/>
                </a:lnTo>
                <a:lnTo>
                  <a:pt x="4228635" y="3694372"/>
                </a:lnTo>
                <a:lnTo>
                  <a:pt x="649353" y="3694372"/>
                </a:lnTo>
                <a:lnTo>
                  <a:pt x="648934" y="3686621"/>
                </a:lnTo>
                <a:cubicBezTo>
                  <a:pt x="636941" y="3642419"/>
                  <a:pt x="605849" y="3602236"/>
                  <a:pt x="554325" y="3554015"/>
                </a:cubicBezTo>
                <a:cubicBezTo>
                  <a:pt x="493918" y="3500438"/>
                  <a:pt x="433510" y="3454003"/>
                  <a:pt x="348230" y="3407569"/>
                </a:cubicBezTo>
                <a:cubicBezTo>
                  <a:pt x="543665" y="3382565"/>
                  <a:pt x="341123" y="3296841"/>
                  <a:pt x="408637" y="3243263"/>
                </a:cubicBezTo>
                <a:cubicBezTo>
                  <a:pt x="547218" y="3221831"/>
                  <a:pt x="657373" y="3393282"/>
                  <a:pt x="845701" y="3343275"/>
                </a:cubicBezTo>
                <a:cubicBezTo>
                  <a:pt x="618286" y="3196828"/>
                  <a:pt x="362443" y="3150393"/>
                  <a:pt x="195435" y="2953940"/>
                </a:cubicBezTo>
                <a:cubicBezTo>
                  <a:pt x="234522" y="2911078"/>
                  <a:pt x="273609" y="2953940"/>
                  <a:pt x="305589" y="2936081"/>
                </a:cubicBezTo>
                <a:cubicBezTo>
                  <a:pt x="305589" y="2925365"/>
                  <a:pt x="678693" y="2993232"/>
                  <a:pt x="700013" y="2714625"/>
                </a:cubicBezTo>
                <a:cubicBezTo>
                  <a:pt x="707120" y="2714625"/>
                  <a:pt x="714227" y="2714625"/>
                  <a:pt x="721333" y="2703909"/>
                </a:cubicBezTo>
                <a:cubicBezTo>
                  <a:pt x="760420" y="2664619"/>
                  <a:pt x="724887" y="2571750"/>
                  <a:pt x="788847" y="2564606"/>
                </a:cubicBezTo>
                <a:cubicBezTo>
                  <a:pt x="859915" y="2557462"/>
                  <a:pt x="927429" y="2525315"/>
                  <a:pt x="1002049" y="2543175"/>
                </a:cubicBezTo>
                <a:cubicBezTo>
                  <a:pt x="1058903" y="2557462"/>
                  <a:pt x="1119310" y="2575322"/>
                  <a:pt x="1179718" y="2575322"/>
                </a:cubicBezTo>
                <a:cubicBezTo>
                  <a:pt x="1243678" y="2575322"/>
                  <a:pt x="1332512" y="2696766"/>
                  <a:pt x="1371600" y="2536031"/>
                </a:cubicBezTo>
                <a:cubicBezTo>
                  <a:pt x="1371600" y="2528888"/>
                  <a:pt x="1481754" y="2546747"/>
                  <a:pt x="1542161" y="2553891"/>
                </a:cubicBezTo>
                <a:cubicBezTo>
                  <a:pt x="1591908" y="2561035"/>
                  <a:pt x="1652316" y="2593181"/>
                  <a:pt x="1687849" y="2528888"/>
                </a:cubicBezTo>
                <a:cubicBezTo>
                  <a:pt x="1705616" y="2489596"/>
                  <a:pt x="1620335" y="2418159"/>
                  <a:pt x="1545714" y="2411015"/>
                </a:cubicBezTo>
                <a:cubicBezTo>
                  <a:pt x="1478201" y="2403872"/>
                  <a:pt x="1410687" y="2396728"/>
                  <a:pt x="1346726" y="2411015"/>
                </a:cubicBezTo>
                <a:cubicBezTo>
                  <a:pt x="1268552" y="2428875"/>
                  <a:pt x="1225911" y="2400300"/>
                  <a:pt x="1204591" y="2336007"/>
                </a:cubicBezTo>
                <a:cubicBezTo>
                  <a:pt x="1179718" y="2268141"/>
                  <a:pt x="1133524" y="2232422"/>
                  <a:pt x="1069563" y="2200275"/>
                </a:cubicBezTo>
                <a:cubicBezTo>
                  <a:pt x="913215" y="2121694"/>
                  <a:pt x="763974" y="2028825"/>
                  <a:pt x="593412" y="1982390"/>
                </a:cubicBezTo>
                <a:cubicBezTo>
                  <a:pt x="561432" y="1975246"/>
                  <a:pt x="522345" y="1960959"/>
                  <a:pt x="508131" y="1900238"/>
                </a:cubicBezTo>
                <a:cubicBezTo>
                  <a:pt x="970069" y="1993106"/>
                  <a:pt x="1389366" y="2232422"/>
                  <a:pt x="1865518" y="2218135"/>
                </a:cubicBezTo>
                <a:cubicBezTo>
                  <a:pt x="1737596" y="2143125"/>
                  <a:pt x="1584802" y="2139554"/>
                  <a:pt x="1446220" y="2085975"/>
                </a:cubicBezTo>
                <a:cubicBezTo>
                  <a:pt x="1545714" y="2046685"/>
                  <a:pt x="1638102" y="2089547"/>
                  <a:pt x="1730490" y="2110978"/>
                </a:cubicBezTo>
                <a:cubicBezTo>
                  <a:pt x="1808664" y="2128837"/>
                  <a:pt x="1879731" y="2132410"/>
                  <a:pt x="1886838" y="2021681"/>
                </a:cubicBezTo>
                <a:cubicBezTo>
                  <a:pt x="1886838" y="2010965"/>
                  <a:pt x="1886838" y="2003821"/>
                  <a:pt x="1886838" y="1993106"/>
                </a:cubicBezTo>
                <a:cubicBezTo>
                  <a:pt x="1858411" y="1946672"/>
                  <a:pt x="1819324" y="1925240"/>
                  <a:pt x="1769577" y="1910953"/>
                </a:cubicBezTo>
                <a:cubicBezTo>
                  <a:pt x="1741150" y="1903809"/>
                  <a:pt x="1702063" y="1889522"/>
                  <a:pt x="1702063" y="1857375"/>
                </a:cubicBezTo>
                <a:cubicBezTo>
                  <a:pt x="1705616" y="1735931"/>
                  <a:pt x="1609675" y="1700212"/>
                  <a:pt x="1517288" y="1664493"/>
                </a:cubicBezTo>
                <a:cubicBezTo>
                  <a:pt x="1567035" y="1603772"/>
                  <a:pt x="1609675" y="1646635"/>
                  <a:pt x="1648762" y="1643062"/>
                </a:cubicBezTo>
                <a:cubicBezTo>
                  <a:pt x="1673636" y="1639491"/>
                  <a:pt x="1698509" y="1635919"/>
                  <a:pt x="1698509" y="1603772"/>
                </a:cubicBezTo>
                <a:cubicBezTo>
                  <a:pt x="1698509" y="1578769"/>
                  <a:pt x="1687849" y="1546622"/>
                  <a:pt x="1662976" y="1546622"/>
                </a:cubicBezTo>
                <a:cubicBezTo>
                  <a:pt x="1506628" y="1543050"/>
                  <a:pt x="1417793" y="1371600"/>
                  <a:pt x="1254338" y="1371600"/>
                </a:cubicBezTo>
                <a:cubicBezTo>
                  <a:pt x="1154844" y="1371600"/>
                  <a:pt x="1304086" y="1275159"/>
                  <a:pt x="1222358" y="1235869"/>
                </a:cubicBezTo>
                <a:cubicBezTo>
                  <a:pt x="1204591" y="1225153"/>
                  <a:pt x="1272105" y="1210866"/>
                  <a:pt x="1300532" y="1214437"/>
                </a:cubicBezTo>
                <a:cubicBezTo>
                  <a:pt x="1328959" y="1218009"/>
                  <a:pt x="1353833" y="1243013"/>
                  <a:pt x="1389366" y="1225153"/>
                </a:cubicBezTo>
                <a:cubicBezTo>
                  <a:pt x="1407133" y="1160860"/>
                  <a:pt x="1360939" y="1135856"/>
                  <a:pt x="1318299" y="1117997"/>
                </a:cubicBezTo>
                <a:cubicBezTo>
                  <a:pt x="1225911" y="1075135"/>
                  <a:pt x="1133524" y="1025129"/>
                  <a:pt x="1030476" y="1010841"/>
                </a:cubicBezTo>
                <a:cubicBezTo>
                  <a:pt x="994943" y="1007269"/>
                  <a:pt x="973622" y="989409"/>
                  <a:pt x="977176" y="953690"/>
                </a:cubicBezTo>
                <a:cubicBezTo>
                  <a:pt x="984282" y="907256"/>
                  <a:pt x="1019816" y="921544"/>
                  <a:pt x="1048243" y="925115"/>
                </a:cubicBezTo>
                <a:cubicBezTo>
                  <a:pt x="1066010" y="928688"/>
                  <a:pt x="1083777" y="939403"/>
                  <a:pt x="1101544" y="914400"/>
                </a:cubicBezTo>
                <a:cubicBezTo>
                  <a:pt x="685800" y="660797"/>
                  <a:pt x="465491" y="675085"/>
                  <a:pt x="0" y="467915"/>
                </a:cubicBezTo>
                <a:cubicBezTo>
                  <a:pt x="103047" y="428625"/>
                  <a:pt x="177668" y="457200"/>
                  <a:pt x="248735" y="464344"/>
                </a:cubicBezTo>
                <a:cubicBezTo>
                  <a:pt x="426404" y="482203"/>
                  <a:pt x="316249" y="514350"/>
                  <a:pt x="493918" y="535781"/>
                </a:cubicBezTo>
                <a:cubicBezTo>
                  <a:pt x="579199" y="546497"/>
                  <a:pt x="657373" y="582216"/>
                  <a:pt x="753314" y="525066"/>
                </a:cubicBezTo>
                <a:cubicBezTo>
                  <a:pt x="817274" y="485775"/>
                  <a:pt x="920322" y="528637"/>
                  <a:pt x="998496" y="560785"/>
                </a:cubicBezTo>
                <a:cubicBezTo>
                  <a:pt x="1062457" y="589360"/>
                  <a:pt x="1126417" y="596503"/>
                  <a:pt x="1211698" y="560785"/>
                </a:cubicBezTo>
                <a:cubicBezTo>
                  <a:pt x="1133524" y="539354"/>
                  <a:pt x="1073117" y="521494"/>
                  <a:pt x="1012709" y="507206"/>
                </a:cubicBezTo>
                <a:cubicBezTo>
                  <a:pt x="962962" y="496491"/>
                  <a:pt x="934535" y="471488"/>
                  <a:pt x="938089" y="417909"/>
                </a:cubicBezTo>
                <a:cubicBezTo>
                  <a:pt x="938089" y="389334"/>
                  <a:pt x="927429" y="350044"/>
                  <a:pt x="962962" y="335757"/>
                </a:cubicBezTo>
                <a:cubicBezTo>
                  <a:pt x="991389" y="321469"/>
                  <a:pt x="1030476" y="335757"/>
                  <a:pt x="1044690" y="360759"/>
                </a:cubicBezTo>
                <a:cubicBezTo>
                  <a:pt x="1062457" y="407194"/>
                  <a:pt x="1080223" y="450056"/>
                  <a:pt x="1140631" y="453629"/>
                </a:cubicBezTo>
                <a:cubicBezTo>
                  <a:pt x="1222358" y="460771"/>
                  <a:pt x="1176164" y="432197"/>
                  <a:pt x="1161951" y="396478"/>
                </a:cubicBezTo>
                <a:cubicBezTo>
                  <a:pt x="1147737" y="357188"/>
                  <a:pt x="1190378" y="346472"/>
                  <a:pt x="1218805" y="353615"/>
                </a:cubicBezTo>
                <a:cubicBezTo>
                  <a:pt x="1325406" y="385763"/>
                  <a:pt x="1435560" y="328613"/>
                  <a:pt x="1545714" y="375047"/>
                </a:cubicBezTo>
                <a:cubicBezTo>
                  <a:pt x="1517288" y="260747"/>
                  <a:pt x="1456880" y="210741"/>
                  <a:pt x="1328959" y="192881"/>
                </a:cubicBezTo>
                <a:cubicBezTo>
                  <a:pt x="1282765" y="189310"/>
                  <a:pt x="1233018" y="196453"/>
                  <a:pt x="1190378" y="164306"/>
                </a:cubicBezTo>
                <a:cubicBezTo>
                  <a:pt x="1165504" y="146447"/>
                  <a:pt x="1140631" y="125016"/>
                  <a:pt x="1158398" y="89297"/>
                </a:cubicBezTo>
                <a:cubicBezTo>
                  <a:pt x="1169058" y="64294"/>
                  <a:pt x="1197484" y="64294"/>
                  <a:pt x="1222358" y="71437"/>
                </a:cubicBezTo>
                <a:cubicBezTo>
                  <a:pt x="1325406" y="110728"/>
                  <a:pt x="1435560" y="121444"/>
                  <a:pt x="1542161" y="135731"/>
                </a:cubicBezTo>
                <a:cubicBezTo>
                  <a:pt x="1559928" y="139303"/>
                  <a:pt x="1577695" y="146447"/>
                  <a:pt x="1595462" y="110728"/>
                </a:cubicBezTo>
                <a:cubicBezTo>
                  <a:pt x="1471094" y="78581"/>
                  <a:pt x="1350279" y="35719"/>
                  <a:pt x="1225911" y="0"/>
                </a:cubicBezTo>
                <a:close/>
              </a:path>
            </a:pathLst>
          </a:custGeom>
          <a:noFill/>
        </p:spPr>
      </p:pic>
      <p:pic>
        <p:nvPicPr>
          <p:cNvPr id="6" name="Рисунок 13">
            <a:extLst>
              <a:ext uri="{FF2B5EF4-FFF2-40B4-BE49-F238E27FC236}">
                <a16:creationId xmlns:a16="http://schemas.microsoft.com/office/drawing/2014/main" xmlns="" id="{A9B50CC9-838F-A68E-199B-438EC71CBD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75" r="13454" b="2"/>
          <a:stretch/>
        </p:blipFill>
        <p:spPr bwMode="auto">
          <a:xfrm>
            <a:off x="9082588" y="-3"/>
            <a:ext cx="3109415" cy="3694372"/>
          </a:xfrm>
          <a:prstGeom prst="rect">
            <a:avLst/>
          </a:prstGeom>
          <a:noFill/>
        </p:spPr>
      </p:pic>
      <p:pic>
        <p:nvPicPr>
          <p:cNvPr id="9" name="Рисунок 7">
            <a:extLst>
              <a:ext uri="{FF2B5EF4-FFF2-40B4-BE49-F238E27FC236}">
                <a16:creationId xmlns:a16="http://schemas.microsoft.com/office/drawing/2014/main" xmlns="" id="{9EF1F3B9-E4EB-5EA6-8576-6BE426529D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" b="3666"/>
          <a:stretch/>
        </p:blipFill>
        <p:spPr bwMode="auto">
          <a:xfrm>
            <a:off x="4726725" y="3802960"/>
            <a:ext cx="4228282" cy="3055043"/>
          </a:xfrm>
          <a:custGeom>
            <a:avLst/>
            <a:gdLst/>
            <a:ahLst/>
            <a:cxnLst/>
            <a:rect l="l" t="t" r="r" b="b"/>
            <a:pathLst>
              <a:path w="4228282" h="3055043">
                <a:moveTo>
                  <a:pt x="638975" y="0"/>
                </a:moveTo>
                <a:lnTo>
                  <a:pt x="4228282" y="0"/>
                </a:lnTo>
                <a:lnTo>
                  <a:pt x="4228282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</p:spPr>
      </p:pic>
      <p:pic>
        <p:nvPicPr>
          <p:cNvPr id="8" name="Рисунок 4">
            <a:extLst>
              <a:ext uri="{FF2B5EF4-FFF2-40B4-BE49-F238E27FC236}">
                <a16:creationId xmlns:a16="http://schemas.microsoft.com/office/drawing/2014/main" xmlns="" id="{093EE610-201D-1670-B30C-9A153369FA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14" r="2200" b="4"/>
          <a:stretch/>
        </p:blipFill>
        <p:spPr bwMode="auto">
          <a:xfrm>
            <a:off x="9082585" y="3802960"/>
            <a:ext cx="3109415" cy="3055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78908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CB593EA-2F98-479F-B4C4-F366571FA6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 descr="A child sitting at a table with a wooden object&#10;&#10;Description automatically generated with low confidence">
            <a:extLst>
              <a:ext uri="{FF2B5EF4-FFF2-40B4-BE49-F238E27FC236}">
                <a16:creationId xmlns:a16="http://schemas.microsoft.com/office/drawing/2014/main" xmlns="" id="{9DA180BA-E89F-E485-032E-DE72CE776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932" b="-1"/>
          <a:stretch/>
        </p:blipFill>
        <p:spPr>
          <a:xfrm rot="5400000">
            <a:off x="-206407" y="206407"/>
            <a:ext cx="3383279" cy="2970465"/>
          </a:xfrm>
          <a:prstGeom prst="rect">
            <a:avLst/>
          </a:prstGeom>
        </p:spPr>
      </p:pic>
      <p:pic>
        <p:nvPicPr>
          <p:cNvPr id="13" name="Picture 12" descr="A picture containing drawing, person, clothing, art&#10;&#10;Description automatically generated">
            <a:extLst>
              <a:ext uri="{FF2B5EF4-FFF2-40B4-BE49-F238E27FC236}">
                <a16:creationId xmlns:a16="http://schemas.microsoft.com/office/drawing/2014/main" xmlns="" id="{A8F11F23-4FAC-A81A-DD80-33DBB879B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581" b="5"/>
          <a:stretch/>
        </p:blipFill>
        <p:spPr>
          <a:xfrm rot="5400000">
            <a:off x="2866549" y="206406"/>
            <a:ext cx="3383278" cy="2970465"/>
          </a:xfrm>
          <a:prstGeom prst="rect">
            <a:avLst/>
          </a:prstGeom>
        </p:spPr>
      </p:pic>
      <p:pic>
        <p:nvPicPr>
          <p:cNvPr id="11" name="Picture 10" descr="A picture containing clothing, person, indoor, child&#10;&#10;Description automatically generated">
            <a:extLst>
              <a:ext uri="{FF2B5EF4-FFF2-40B4-BE49-F238E27FC236}">
                <a16:creationId xmlns:a16="http://schemas.microsoft.com/office/drawing/2014/main" xmlns="" id="{4F0D1305-E3D1-4D06-A40D-00EA2EC6BC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615"/>
          <a:stretch/>
        </p:blipFill>
        <p:spPr>
          <a:xfrm rot="5400000">
            <a:off x="5940170" y="205739"/>
            <a:ext cx="3383278" cy="2971800"/>
          </a:xfrm>
          <a:prstGeom prst="rect">
            <a:avLst/>
          </a:prstGeom>
        </p:spPr>
      </p:pic>
      <p:pic>
        <p:nvPicPr>
          <p:cNvPr id="9" name="Picture 8" descr="A picture containing indoor, human face, toy, wall&#10;&#10;Description automatically generated">
            <a:extLst>
              <a:ext uri="{FF2B5EF4-FFF2-40B4-BE49-F238E27FC236}">
                <a16:creationId xmlns:a16="http://schemas.microsoft.com/office/drawing/2014/main" xmlns="" id="{98ACE5B2-3E4F-6B44-7613-E62A3E1FAC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5962"/>
          <a:stretch/>
        </p:blipFill>
        <p:spPr>
          <a:xfrm rot="5400000">
            <a:off x="9014461" y="205739"/>
            <a:ext cx="3383278" cy="2971800"/>
          </a:xfrm>
          <a:prstGeom prst="rect">
            <a:avLst/>
          </a:prstGeom>
        </p:spPr>
      </p:pic>
      <p:pic>
        <p:nvPicPr>
          <p:cNvPr id="15" name="Picture 14" descr="A picture containing clothing, person, child art, indoor&#10;&#10;Description automatically generated">
            <a:extLst>
              <a:ext uri="{FF2B5EF4-FFF2-40B4-BE49-F238E27FC236}">
                <a16:creationId xmlns:a16="http://schemas.microsoft.com/office/drawing/2014/main" xmlns="" id="{4BC3FAB1-7C17-FA00-AE38-21437C85B6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58" r="33962" b="-1"/>
          <a:stretch/>
        </p:blipFill>
        <p:spPr>
          <a:xfrm rot="5400000">
            <a:off x="1329561" y="2144141"/>
            <a:ext cx="3383280" cy="604443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9BEB6D0-9E4E-4221-93D1-74ABECEE9E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6F45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389701-0F61-4CBA-2C0B-F0BE1B68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6371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Освітні</a:t>
            </a:r>
            <a:r>
              <a:rPr lang="en-US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</a:t>
            </a:r>
            <a:r>
              <a:rPr lang="uk-UA" sz="4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технології</a:t>
            </a:r>
            <a:r>
              <a:rPr lang="en-US" sz="3200" dirty="0">
                <a:solidFill>
                  <a:srgbClr val="FFFFFF"/>
                </a:solidFill>
              </a:rPr>
              <a:t/>
            </a:r>
            <a:br>
              <a:rPr lang="en-US" sz="3200" dirty="0">
                <a:solidFill>
                  <a:srgbClr val="FFFFFF"/>
                </a:solidFill>
              </a:rPr>
            </a:br>
            <a:endParaRPr lang="en-US" sz="32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8DEF1A-C667-8410-9D2E-B3E9519042CE}"/>
              </a:ext>
            </a:extLst>
          </p:cNvPr>
          <p:cNvSpPr txBox="1"/>
          <p:nvPr/>
        </p:nvSpPr>
        <p:spPr>
          <a:xfrm>
            <a:off x="6479648" y="4510585"/>
            <a:ext cx="5366610" cy="175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algn="just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Технології</a:t>
            </a:r>
            <a:r>
              <a:rPr lang="en-US" sz="1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корекції</a:t>
            </a:r>
            <a:r>
              <a:rPr lang="en-US" sz="1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en-US" sz="1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оптимізації</a:t>
            </a:r>
            <a:r>
              <a:rPr lang="en-US" sz="1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освітньої</a:t>
            </a:r>
            <a:r>
              <a:rPr lang="en-US" sz="1600" b="1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діяльності</a:t>
            </a:r>
            <a:endParaRPr lang="uk-UA" sz="16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логічними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блоками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Д’єнеша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ігрові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вправи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з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використанням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паличок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Кюїзенера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сприяє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дитячої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творчості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фантазії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уяви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пізнавальної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активності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дрібної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моторики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наочно-дієвого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мислення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просторового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орієнтування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сприйняття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комбінаторних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конструкторських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en-US" sz="16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220191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" name="Rectangle 137">
            <a:extLst>
              <a:ext uri="{FF2B5EF4-FFF2-40B4-BE49-F238E27FC236}">
                <a16:creationId xmlns:a16="http://schemas.microsoft.com/office/drawing/2014/main" xmlns="" id="{CAD82CDB-5509-455C-A2AC-DBC53F85A1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8" name="Rectangle 139">
            <a:extLst>
              <a:ext uri="{FF2B5EF4-FFF2-40B4-BE49-F238E27FC236}">
                <a16:creationId xmlns:a16="http://schemas.microsoft.com/office/drawing/2014/main" xmlns="" id="{720D4FAC-7B9A-4A4F-8E53-071522870B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5">
            <a:extLst>
              <a:ext uri="{FF2B5EF4-FFF2-40B4-BE49-F238E27FC236}">
                <a16:creationId xmlns:a16="http://schemas.microsoft.com/office/drawing/2014/main" xmlns="" id="{4485C6AF-A935-E183-E7B7-45A6144EC3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54" b="7661"/>
          <a:stretch/>
        </p:blipFill>
        <p:spPr bwMode="auto">
          <a:xfrm>
            <a:off x="20" y="173920"/>
            <a:ext cx="3936404" cy="2148840"/>
          </a:xfrm>
          <a:prstGeom prst="rect">
            <a:avLst/>
          </a:prstGeom>
          <a:noFill/>
        </p:spPr>
      </p:pic>
      <p:sp>
        <p:nvSpPr>
          <p:cNvPr id="209" name="Rectangle 141">
            <a:extLst>
              <a:ext uri="{FF2B5EF4-FFF2-40B4-BE49-F238E27FC236}">
                <a16:creationId xmlns:a16="http://schemas.microsoft.com/office/drawing/2014/main" xmlns="" id="{EDD2A13B-608C-4BE1-AC1F-62B2DAF76B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Rectangle 143">
            <a:extLst>
              <a:ext uri="{FF2B5EF4-FFF2-40B4-BE49-F238E27FC236}">
                <a16:creationId xmlns:a16="http://schemas.microsoft.com/office/drawing/2014/main" xmlns="" id="{977038ED-F717-467A-8D75-D8441BB926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6860118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FF8ADD-1332-B080-4542-8EAC53BDD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3719" y="333632"/>
            <a:ext cx="7309021" cy="1902942"/>
          </a:xfrm>
          <a:solidFill>
            <a:schemeClr val="bg1"/>
          </a:solidFill>
        </p:spPr>
        <p:txBody>
          <a:bodyPr anchor="ctr">
            <a:normAutofit lnSpcReduction="10000"/>
          </a:bodyPr>
          <a:lstStyle/>
          <a:p>
            <a:pPr marL="0" marR="0" indent="0"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uk-UA" sz="1400" b="1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Графомоторика </a:t>
            </a: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поняття, яке включає в себе: спосіб утримання олівця/ручки, силу натиску при малюванні та письмі, точність, ритмічність і темп рухів, їх плавність.</a:t>
            </a:r>
          </a:p>
          <a:p>
            <a:pPr marL="0" indent="0" algn="just">
              <a:spcBef>
                <a:spcPts val="0"/>
              </a:spcBef>
              <a:spcAft>
                <a:spcPts val="1000"/>
              </a:spcAft>
              <a:buNone/>
            </a:pPr>
            <a:r>
              <a:rPr lang="uk-UA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Технологія групової форми навчальної діяльності</a:t>
            </a:r>
            <a:r>
              <a:rPr lang="uk-UA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відкриває для дітей можливості співпраці, взаємостосунків, пізнання навколишнього світу.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цьому створюються максимальні можливості для співпраці, налагодження позитивної взаємодії.</a:t>
            </a: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Технологія «Створення ситуації успіху»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effectLst/>
                <a:latin typeface="Times New Roman" panose="02020603050405020304" pitchFamily="18" charset="0"/>
                <a:ea typeface="TimesNewRomanPSMT"/>
                <a:cs typeface="Times New Roman" panose="02020603050405020304" pitchFamily="18" charset="0"/>
              </a:rPr>
              <a:t>Ситуація успіху – це психічний стан задоволення наслідками фізичної або моральної напруги від виконання справи.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Ситуації успіху стимулюють  дітей з ПІР  до позитивних вчинків та дій, сприяють збереженню позитивних моделей поведінки. 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spcBef>
                <a:spcPts val="0"/>
              </a:spcBef>
              <a:spcAft>
                <a:spcPts val="1000"/>
              </a:spcAft>
              <a:buNone/>
            </a:pPr>
            <a:endParaRPr lang="en-US" sz="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29">
            <a:extLst>
              <a:ext uri="{FF2B5EF4-FFF2-40B4-BE49-F238E27FC236}">
                <a16:creationId xmlns:a16="http://schemas.microsoft.com/office/drawing/2014/main" xmlns="" id="{0799662B-6BEC-B4B8-5416-51AE9D64AD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82" r="15093" b="-1"/>
          <a:stretch/>
        </p:blipFill>
        <p:spPr bwMode="auto">
          <a:xfrm>
            <a:off x="20" y="2573433"/>
            <a:ext cx="3936404" cy="3735926"/>
          </a:xfrm>
          <a:prstGeom prst="rect">
            <a:avLst/>
          </a:prstGeom>
          <a:noFill/>
        </p:spPr>
      </p:pic>
      <p:pic>
        <p:nvPicPr>
          <p:cNvPr id="7" name="Рисунок 30" descr="A child draw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xmlns="" id="{BC5EF093-EE2D-C566-EAE7-80C4121791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569" b="-4"/>
          <a:stretch/>
        </p:blipFill>
        <p:spPr bwMode="auto">
          <a:xfrm rot="5400000">
            <a:off x="4249127" y="2480009"/>
            <a:ext cx="3735926" cy="392277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31CE749-8467-F00E-950A-81EC2DB7FE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22" r="3" b="27299"/>
          <a:stretch/>
        </p:blipFill>
        <p:spPr bwMode="auto">
          <a:xfrm>
            <a:off x="8290932" y="2560123"/>
            <a:ext cx="3901068" cy="37492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03879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xmlns="" id="{2DAA6C16-BF9B-4A3E-BC70-EE6015D4F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F4C678-5E94-2757-1C45-75EE33C8B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4" y="4669978"/>
            <a:ext cx="5130370" cy="1173700"/>
          </a:xfrm>
        </p:spPr>
        <p:txBody>
          <a:bodyPr anchor="t">
            <a:normAutofit fontScale="90000"/>
          </a:bodyPr>
          <a:lstStyle/>
          <a:p>
            <a:r>
              <a:rPr lang="ru-RU" sz="40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Здоров'язбережувальні  технології:</a:t>
            </a:r>
            <a:r>
              <a:rPr lang="en-US" sz="40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40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7" name="Picture 6" descr="A child playing with a wire ring&#10;&#10;Description automatically generated with low confidence">
            <a:extLst>
              <a:ext uri="{FF2B5EF4-FFF2-40B4-BE49-F238E27FC236}">
                <a16:creationId xmlns:a16="http://schemas.microsoft.com/office/drawing/2014/main" xmlns="" id="{8E9C64D6-2AB9-AA8E-B442-7B2D962E50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29" r="4105" b="5"/>
          <a:stretch/>
        </p:blipFill>
        <p:spPr bwMode="auto"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  <a:noFill/>
        </p:spPr>
      </p:pic>
      <p:pic>
        <p:nvPicPr>
          <p:cNvPr id="6" name="Picture 5" descr="A person and a child playing with a ball&#10;&#10;Description automatically generated with low confidence">
            <a:extLst>
              <a:ext uri="{FF2B5EF4-FFF2-40B4-BE49-F238E27FC236}">
                <a16:creationId xmlns:a16="http://schemas.microsoft.com/office/drawing/2014/main" xmlns="" id="{6A61A9BA-5C3C-43C2-E7C0-FD77654C73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" b="19326"/>
          <a:stretch/>
        </p:blipFill>
        <p:spPr bwMode="auto"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  <a:noFill/>
        </p:spPr>
      </p:pic>
      <p:pic>
        <p:nvPicPr>
          <p:cNvPr id="8" name="Рисунок 36" descr="A person sitting at a table with a piece of paper&#10;&#10;Description automatically generated with low confidence">
            <a:extLst>
              <a:ext uri="{FF2B5EF4-FFF2-40B4-BE49-F238E27FC236}">
                <a16:creationId xmlns:a16="http://schemas.microsoft.com/office/drawing/2014/main" xmlns="" id="{26464AEA-DFBA-B7D5-2F0E-6483B99FB1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759" r="-2" b="5301"/>
          <a:stretch/>
        </p:blipFill>
        <p:spPr bwMode="auto"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  <a:noFill/>
        </p:spPr>
      </p:pic>
      <p:pic>
        <p:nvPicPr>
          <p:cNvPr id="9" name="Рисунок 15" descr="A person sitting at a table playing with a plate of black and white balls&#10;&#10;Description automatically generated with low confidence">
            <a:extLst>
              <a:ext uri="{FF2B5EF4-FFF2-40B4-BE49-F238E27FC236}">
                <a16:creationId xmlns:a16="http://schemas.microsoft.com/office/drawing/2014/main" xmlns="" id="{9B93AF80-8D5D-CB53-B1B3-AD820A29D6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915" r="-1" b="-1"/>
          <a:stretch/>
        </p:blipFill>
        <p:spPr bwMode="auto"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  <a:noFill/>
        </p:spPr>
      </p:pic>
      <p:grpSp>
        <p:nvGrpSpPr>
          <p:cNvPr id="21" name="Group 15">
            <a:extLst>
              <a:ext uri="{FF2B5EF4-FFF2-40B4-BE49-F238E27FC236}">
                <a16:creationId xmlns:a16="http://schemas.microsoft.com/office/drawing/2014/main" xmlns="" id="{31655B4F-4050-4B1F-82A8-180E74CF9C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2" name="Freeform: Shape 16">
              <a:extLst>
                <a:ext uri="{FF2B5EF4-FFF2-40B4-BE49-F238E27FC236}">
                  <a16:creationId xmlns:a16="http://schemas.microsoft.com/office/drawing/2014/main" xmlns="" id="{2EA4C97B-84C4-4658-A6D6-600CB62B43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17">
              <a:extLst>
                <a:ext uri="{FF2B5EF4-FFF2-40B4-BE49-F238E27FC236}">
                  <a16:creationId xmlns:a16="http://schemas.microsoft.com/office/drawing/2014/main" xmlns="" id="{24FE591E-19B9-480D-9B26-EB96D70C28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 cstate="print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266A43-52F2-490E-21A9-13EE6F794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6"/>
            <a:ext cx="6105610" cy="1467718"/>
          </a:xfrm>
        </p:spPr>
        <p:txBody>
          <a:bodyPr>
            <a:normAutofit/>
          </a:bodyPr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chemeClr val="bg1">
                    <a:alpha val="8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проведення тематичних фізхвилинок, динамічних пауз, кінезіологічних вправ (для міжпівкульної взаємодії), пальчикової гімнастики, дихальної гімнастики, су-джок</a:t>
            </a:r>
            <a:r>
              <a:rPr lang="uk-UA" sz="1600" dirty="0">
                <a:solidFill>
                  <a:schemeClr val="bg1">
                    <a:alpha val="8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uk-UA" sz="1600" dirty="0">
                <a:solidFill>
                  <a:schemeClr val="bg1">
                    <a:alpha val="8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Камінці Марблс, основною метою цієї інноваційної технології є розвиток загальної та дрібної моторики рук.</a:t>
            </a:r>
            <a:endParaRPr lang="en-US" sz="1600" dirty="0">
              <a:solidFill>
                <a:schemeClr val="bg1">
                  <a:alpha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79215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4B26FF-079B-F08F-48AB-C78CB143B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637" y="209261"/>
            <a:ext cx="10455562" cy="59187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закладі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вирішуються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завдання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забезпечення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безперервного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вдосконалення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виробництва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харчової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продукції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забезпечення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якості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продукції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всіх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етапах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її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життєвого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циклу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впровадження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постійне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вдосконалення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системи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управління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безпечністю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харчової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продукції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заснованої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принципах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НАССР.</a:t>
            </a:r>
            <a:endParaRPr lang="uk-UA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цього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адміністрацією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закладу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початку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навчального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року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видається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наказ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організацію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харчування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яким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призначається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особа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відповідальна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організацю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харчування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визначаються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обов'язки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зазначаються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особи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які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здійснюють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бракераж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сирої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готової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продукції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Графік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прийому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їжі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початку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навчального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року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затверджується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установленому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порядку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Щоденне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меню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уклада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ться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відповідно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примірних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двотижневих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меню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які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складаються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сезон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погоджуються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установленому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порядку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Харчування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здійснюється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відповідно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норм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затверджених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Постановою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Кабінету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Міністрів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24.03.2021 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№ 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305 «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затвердження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норм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Порядку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організації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харчування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заклалах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дитячих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закладах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оздоровлення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відпочинку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закладі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забезпечено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’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ятиразове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харчування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учнів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які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зараховані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пансіону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рахунок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бюджетних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коштів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трьохразове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харчування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учнів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рупи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подовженого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Продукти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харчування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продовольча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сировина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надходить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закладу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разом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супровідними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документами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які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підтверджують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походження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безпечність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якість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Забезпечення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технологічного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приготування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страв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відбувається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згідно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картотеки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дотримання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поточності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виробництва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Харчоблок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закладу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оснащений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всією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необхідною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кількістю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технологічного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холодильного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обладнання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D872E70-7502-D4FC-7620-CCFDC2F8B583}"/>
              </a:ext>
            </a:extLst>
          </p:cNvPr>
          <p:cNvSpPr/>
          <p:nvPr/>
        </p:nvSpPr>
        <p:spPr>
          <a:xfrm>
            <a:off x="0" y="6377429"/>
            <a:ext cx="12192000" cy="361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Організація харчування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1101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52174D4-A236-C5D2-D9F4-EA1480497E37}"/>
              </a:ext>
            </a:extLst>
          </p:cNvPr>
          <p:cNvSpPr/>
          <p:nvPr/>
        </p:nvSpPr>
        <p:spPr>
          <a:xfrm>
            <a:off x="0" y="6377429"/>
            <a:ext cx="12192000" cy="361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Затверджено кошторисом на 2023 рік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482ABD05-46C7-A70A-1C8A-1262FDD918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7665483"/>
              </p:ext>
            </p:extLst>
          </p:nvPr>
        </p:nvGraphicFramePr>
        <p:xfrm>
          <a:off x="1960323" y="1081991"/>
          <a:ext cx="8760726" cy="53213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65410">
                  <a:extLst>
                    <a:ext uri="{9D8B030D-6E8A-4147-A177-3AD203B41FA5}">
                      <a16:colId xmlns:a16="http://schemas.microsoft.com/office/drawing/2014/main" xmlns="" val="2870975313"/>
                    </a:ext>
                  </a:extLst>
                </a:gridCol>
                <a:gridCol w="2297658">
                  <a:extLst>
                    <a:ext uri="{9D8B030D-6E8A-4147-A177-3AD203B41FA5}">
                      <a16:colId xmlns:a16="http://schemas.microsoft.com/office/drawing/2014/main" xmlns="" val="2601520762"/>
                    </a:ext>
                  </a:extLst>
                </a:gridCol>
                <a:gridCol w="2297658">
                  <a:extLst>
                    <a:ext uri="{9D8B030D-6E8A-4147-A177-3AD203B41FA5}">
                      <a16:colId xmlns:a16="http://schemas.microsoft.com/office/drawing/2014/main" xmlns="" val="3374704207"/>
                    </a:ext>
                  </a:extLst>
                </a:gridCol>
              </a:tblGrid>
              <a:tr h="259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КЕКВ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Субвенція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Обласний бюджет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60642698"/>
                  </a:ext>
                </a:extLst>
              </a:tr>
              <a:tr h="454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2111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Заробітна плата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8779000,00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3132000,00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636519487"/>
                  </a:ext>
                </a:extLst>
              </a:tr>
              <a:tr h="6874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Нарахування на заробітну плату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1931000,00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689100,00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39936287"/>
                  </a:ext>
                </a:extLst>
              </a:tr>
              <a:tr h="454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Придбання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143200,00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95056496"/>
                  </a:ext>
                </a:extLst>
              </a:tr>
              <a:tr h="454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2220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Медикаменти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10000,00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523091058"/>
                  </a:ext>
                </a:extLst>
              </a:tr>
              <a:tr h="454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Продукти харчування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959200,00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47425062"/>
                  </a:ext>
                </a:extLst>
              </a:tr>
              <a:tr h="454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Послуги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125000,00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098736578"/>
                  </a:ext>
                </a:extLst>
              </a:tr>
              <a:tr h="454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2250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Видатки на відрядження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12000,00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73600115"/>
                  </a:ext>
                </a:extLst>
              </a:tr>
              <a:tr h="6874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Оплата комунльних послуг та енергоносіїв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1217500,00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852854846"/>
                  </a:ext>
                </a:extLst>
              </a:tr>
              <a:tr h="45488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Навчання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uk-UA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1500,00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899925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548093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C8F048C-804A-D91E-D15A-6CAC65DEDE50}"/>
              </a:ext>
            </a:extLst>
          </p:cNvPr>
          <p:cNvSpPr/>
          <p:nvPr/>
        </p:nvSpPr>
        <p:spPr>
          <a:xfrm>
            <a:off x="0" y="6377429"/>
            <a:ext cx="12192000" cy="361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Використання коштів за 9 місяців 2022-2023н.р.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xmlns="" id="{1356134B-5757-6944-0D49-527028EF8D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177017955"/>
              </p:ext>
            </p:extLst>
          </p:nvPr>
        </p:nvGraphicFramePr>
        <p:xfrm>
          <a:off x="1589314" y="-587828"/>
          <a:ext cx="75438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9666">
                  <a:extLst>
                    <a:ext uri="{9D8B030D-6E8A-4147-A177-3AD203B41FA5}">
                      <a16:colId xmlns:a16="http://schemas.microsoft.com/office/drawing/2014/main" xmlns="" val="78828445"/>
                    </a:ext>
                  </a:extLst>
                </a:gridCol>
                <a:gridCol w="2047364">
                  <a:extLst>
                    <a:ext uri="{9D8B030D-6E8A-4147-A177-3AD203B41FA5}">
                      <a16:colId xmlns:a16="http://schemas.microsoft.com/office/drawing/2014/main" xmlns="" val="2802770535"/>
                    </a:ext>
                  </a:extLst>
                </a:gridCol>
                <a:gridCol w="2406770">
                  <a:extLst>
                    <a:ext uri="{9D8B030D-6E8A-4147-A177-3AD203B41FA5}">
                      <a16:colId xmlns:a16="http://schemas.microsoft.com/office/drawing/2014/main" xmlns="" val="421848327"/>
                    </a:ext>
                  </a:extLst>
                </a:gridCol>
              </a:tblGrid>
              <a:tr h="447766"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Заплановано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Використано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11444534"/>
                  </a:ext>
                </a:extLst>
              </a:tr>
              <a:tr h="805978">
                <a:tc>
                  <a:txBody>
                    <a:bodyPr/>
                    <a:lstStyle/>
                    <a:p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2230</a:t>
                      </a:r>
                    </a:p>
                    <a:p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Харчування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702450,00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530000,00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55427082"/>
                  </a:ext>
                </a:extLst>
              </a:tr>
              <a:tr h="1522403">
                <a:tc>
                  <a:txBody>
                    <a:bodyPr/>
                    <a:lstStyle/>
                    <a:p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2110</a:t>
                      </a:r>
                    </a:p>
                    <a:p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Заробітна плата</a:t>
                      </a:r>
                    </a:p>
                    <a:p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Субвенція</a:t>
                      </a:r>
                    </a:p>
                    <a:p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Обласний бюджет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8463660,00</a:t>
                      </a:r>
                    </a:p>
                    <a:p>
                      <a:endParaRPr lang="uk-UA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8463600,00</a:t>
                      </a:r>
                    </a:p>
                    <a:p>
                      <a:endParaRPr lang="uk-UA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uk-UA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6310660,00</a:t>
                      </a:r>
                    </a:p>
                    <a:p>
                      <a:r>
                        <a:rPr lang="uk-UA" sz="2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2153000,00</a:t>
                      </a:r>
                      <a:endParaRPr lang="en-US" sz="2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7830029"/>
                  </a:ext>
                </a:extLst>
              </a:tr>
              <a:tr h="805978">
                <a:tc>
                  <a:txBody>
                    <a:bodyPr/>
                    <a:lstStyle/>
                    <a:p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2210</a:t>
                      </a:r>
                    </a:p>
                    <a:p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Придбання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254000,00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252834,00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2378500"/>
                  </a:ext>
                </a:extLst>
              </a:tr>
              <a:tr h="805978">
                <a:tc>
                  <a:txBody>
                    <a:bodyPr/>
                    <a:lstStyle/>
                    <a:p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2240</a:t>
                      </a:r>
                    </a:p>
                    <a:p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Пожежна безпека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51192,00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51192,00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75822089"/>
                  </a:ext>
                </a:extLst>
              </a:tr>
              <a:tr h="1880616">
                <a:tc>
                  <a:txBody>
                    <a:bodyPr/>
                    <a:lstStyle/>
                    <a:p>
                      <a:r>
                        <a:rPr lang="uk-UA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Найпростіше </a:t>
                      </a:r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укриття</a:t>
                      </a:r>
                    </a:p>
                    <a:p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2270</a:t>
                      </a:r>
                    </a:p>
                    <a:p>
                      <a:r>
                        <a:rPr lang="uk-UA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Енергоносії</a:t>
                      </a:r>
                    </a:p>
                    <a:p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84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86330,00</a:t>
                      </a:r>
                    </a:p>
                    <a:p>
                      <a:pPr marL="1884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89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1327522,00             1327522,00</a:t>
                      </a:r>
                    </a:p>
                    <a:p>
                      <a:pPr marL="1884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884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1884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8887240"/>
                  </a:ext>
                </a:extLst>
              </a:tr>
              <a:tr h="228599">
                <a:tc>
                  <a:txBody>
                    <a:bodyPr/>
                    <a:lstStyle/>
                    <a:p>
                      <a:endParaRPr lang="uk-UA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884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uk-UA" sz="24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3283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24">
            <a:extLst>
              <a:ext uri="{FF2B5EF4-FFF2-40B4-BE49-F238E27FC236}">
                <a16:creationId xmlns:a16="http://schemas.microsoft.com/office/drawing/2014/main" xmlns="" id="{7AA67C3D-6D28-4C64-81F8-295FC9396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36" name="Freeform: Shape 26">
            <a:extLst>
              <a:ext uri="{FF2B5EF4-FFF2-40B4-BE49-F238E27FC236}">
                <a16:creationId xmlns:a16="http://schemas.microsoft.com/office/drawing/2014/main" xmlns="" id="{8DBEAE55-3EA1-41D7-A212-5F7D8986C1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28">
            <a:extLst>
              <a:ext uri="{FF2B5EF4-FFF2-40B4-BE49-F238E27FC236}">
                <a16:creationId xmlns:a16="http://schemas.microsoft.com/office/drawing/2014/main" xmlns="" id="{CFC5F0E7-644F-4101-BE72-12825CF537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432C342-1864-5860-6E35-87CE64F427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542" r="2" b="18172"/>
          <a:stretch/>
        </p:blipFill>
        <p:spPr>
          <a:xfrm>
            <a:off x="2664294" y="-1"/>
            <a:ext cx="9526226" cy="3405188"/>
          </a:xfrm>
          <a:custGeom>
            <a:avLst/>
            <a:gdLst/>
            <a:ahLst/>
            <a:cxnLst/>
            <a:rect l="l" t="t" r="r" b="b"/>
            <a:pathLst>
              <a:path w="9526226" h="3405188">
                <a:moveTo>
                  <a:pt x="1617925" y="0"/>
                </a:moveTo>
                <a:lnTo>
                  <a:pt x="2711158" y="0"/>
                </a:lnTo>
                <a:lnTo>
                  <a:pt x="3027357" y="0"/>
                </a:lnTo>
                <a:lnTo>
                  <a:pt x="3491324" y="0"/>
                </a:lnTo>
                <a:lnTo>
                  <a:pt x="5200853" y="0"/>
                </a:lnTo>
                <a:lnTo>
                  <a:pt x="9526226" y="0"/>
                </a:lnTo>
                <a:lnTo>
                  <a:pt x="9526226" y="3405188"/>
                </a:lnTo>
                <a:lnTo>
                  <a:pt x="0" y="3405188"/>
                </a:lnTo>
                <a:lnTo>
                  <a:pt x="1596" y="3337395"/>
                </a:lnTo>
                <a:cubicBezTo>
                  <a:pt x="68390" y="1928213"/>
                  <a:pt x="632836" y="708413"/>
                  <a:pt x="1595801" y="14997"/>
                </a:cubicBezTo>
                <a:close/>
              </a:path>
            </a:pathLst>
          </a:custGeom>
        </p:spPr>
      </p:pic>
      <p:sp>
        <p:nvSpPr>
          <p:cNvPr id="38" name="Freeform: Shape 30">
            <a:extLst>
              <a:ext uri="{FF2B5EF4-FFF2-40B4-BE49-F238E27FC236}">
                <a16:creationId xmlns:a16="http://schemas.microsoft.com/office/drawing/2014/main" xmlns="" id="{74283919-7E00-4FC2-BFC9-3F56E58808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664294" y="0"/>
            <a:ext cx="1953741" cy="3405188"/>
          </a:xfrm>
          <a:custGeom>
            <a:avLst/>
            <a:gdLst>
              <a:gd name="connsiteX0" fmla="*/ 340960 w 1953741"/>
              <a:gd name="connsiteY0" fmla="*/ 0 h 3405188"/>
              <a:gd name="connsiteX1" fmla="*/ 0 w 1953741"/>
              <a:gd name="connsiteY1" fmla="*/ 0 h 3405188"/>
              <a:gd name="connsiteX2" fmla="*/ 0 w 1953741"/>
              <a:gd name="connsiteY2" fmla="*/ 1 h 3405188"/>
              <a:gd name="connsiteX3" fmla="*/ 121075 w 1953741"/>
              <a:gd name="connsiteY3" fmla="*/ 1 h 3405188"/>
              <a:gd name="connsiteX4" fmla="*/ 143661 w 1953741"/>
              <a:gd name="connsiteY4" fmla="*/ 14998 h 3405188"/>
              <a:gd name="connsiteX5" fmla="*/ 1771120 w 1953741"/>
              <a:gd name="connsiteY5" fmla="*/ 3337396 h 3405188"/>
              <a:gd name="connsiteX6" fmla="*/ 1772750 w 1953741"/>
              <a:gd name="connsiteY6" fmla="*/ 3405188 h 3405188"/>
              <a:gd name="connsiteX7" fmla="*/ 1953741 w 1953741"/>
              <a:gd name="connsiteY7" fmla="*/ 3405188 h 3405188"/>
              <a:gd name="connsiteX8" fmla="*/ 1937324 w 1953741"/>
              <a:gd name="connsiteY8" fmla="*/ 3058183 h 3405188"/>
              <a:gd name="connsiteX9" fmla="*/ 363084 w 1953741"/>
              <a:gd name="connsiteY9" fmla="*/ 14997 h 3405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53741" h="3405188">
                <a:moveTo>
                  <a:pt x="340960" y="0"/>
                </a:moveTo>
                <a:lnTo>
                  <a:pt x="0" y="0"/>
                </a:lnTo>
                <a:lnTo>
                  <a:pt x="0" y="1"/>
                </a:lnTo>
                <a:lnTo>
                  <a:pt x="121075" y="1"/>
                </a:lnTo>
                <a:lnTo>
                  <a:pt x="143661" y="14998"/>
                </a:lnTo>
                <a:cubicBezTo>
                  <a:pt x="1126713" y="708414"/>
                  <a:pt x="1702933" y="1928214"/>
                  <a:pt x="1771120" y="3337396"/>
                </a:cubicBezTo>
                <a:lnTo>
                  <a:pt x="1772750" y="3405188"/>
                </a:lnTo>
                <a:lnTo>
                  <a:pt x="1953741" y="3405188"/>
                </a:lnTo>
                <a:lnTo>
                  <a:pt x="1937324" y="3058183"/>
                </a:lnTo>
                <a:cubicBezTo>
                  <a:pt x="1813464" y="1767912"/>
                  <a:pt x="1261851" y="662186"/>
                  <a:pt x="36308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C2F66263-5381-D7F0-B989-17A39494A8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0" r="-1" b="-1"/>
          <a:stretch/>
        </p:blipFill>
        <p:spPr>
          <a:xfrm>
            <a:off x="2660676" y="3452815"/>
            <a:ext cx="9531324" cy="3405187"/>
          </a:xfrm>
          <a:custGeom>
            <a:avLst/>
            <a:gdLst/>
            <a:ahLst/>
            <a:cxnLst/>
            <a:rect l="l" t="t" r="r" b="b"/>
            <a:pathLst>
              <a:path w="9531324" h="3405187">
                <a:moveTo>
                  <a:pt x="3977" y="0"/>
                </a:moveTo>
                <a:lnTo>
                  <a:pt x="9531324" y="0"/>
                </a:lnTo>
                <a:lnTo>
                  <a:pt x="9531324" y="3405187"/>
                </a:lnTo>
                <a:lnTo>
                  <a:pt x="5205951" y="3405187"/>
                </a:lnTo>
                <a:lnTo>
                  <a:pt x="3496422" y="3405187"/>
                </a:lnTo>
                <a:lnTo>
                  <a:pt x="3032455" y="3405187"/>
                </a:lnTo>
                <a:lnTo>
                  <a:pt x="2716256" y="3405187"/>
                </a:lnTo>
                <a:lnTo>
                  <a:pt x="2502754" y="3405187"/>
                </a:lnTo>
                <a:lnTo>
                  <a:pt x="2390998" y="3327786"/>
                </a:lnTo>
                <a:cubicBezTo>
                  <a:pt x="2217180" y="3200295"/>
                  <a:pt x="2046553" y="3062584"/>
                  <a:pt x="1874350" y="2922001"/>
                </a:cubicBezTo>
                <a:cubicBezTo>
                  <a:pt x="928725" y="2150026"/>
                  <a:pt x="0" y="1516318"/>
                  <a:pt x="0" y="168843"/>
                </a:cubicBezTo>
                <a:close/>
              </a:path>
            </a:pathLst>
          </a:custGeom>
        </p:spPr>
      </p:pic>
      <p:sp>
        <p:nvSpPr>
          <p:cNvPr id="39" name="Freeform: Shape 32">
            <a:extLst>
              <a:ext uri="{FF2B5EF4-FFF2-40B4-BE49-F238E27FC236}">
                <a16:creationId xmlns:a16="http://schemas.microsoft.com/office/drawing/2014/main" xmlns="" id="{2217FF4A-5EDF-43B7-90EE-BDD9F1E9EA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2660676" y="3452813"/>
            <a:ext cx="2740990" cy="3405187"/>
          </a:xfrm>
          <a:custGeom>
            <a:avLst/>
            <a:gdLst>
              <a:gd name="connsiteX0" fmla="*/ 2737014 w 2740990"/>
              <a:gd name="connsiteY0" fmla="*/ 0 h 3405187"/>
              <a:gd name="connsiteX1" fmla="*/ 2550901 w 2740990"/>
              <a:gd name="connsiteY1" fmla="*/ 0 h 3405187"/>
              <a:gd name="connsiteX2" fmla="*/ 2554960 w 2740990"/>
              <a:gd name="connsiteY2" fmla="*/ 168844 h 3405187"/>
              <a:gd name="connsiteX3" fmla="*/ 641512 w 2740990"/>
              <a:gd name="connsiteY3" fmla="*/ 2922002 h 3405187"/>
              <a:gd name="connsiteX4" fmla="*/ 114085 w 2740990"/>
              <a:gd name="connsiteY4" fmla="*/ 3327787 h 3405187"/>
              <a:gd name="connsiteX5" fmla="*/ 0 w 2740990"/>
              <a:gd name="connsiteY5" fmla="*/ 3405187 h 3405187"/>
              <a:gd name="connsiteX6" fmla="*/ 24734 w 2740990"/>
              <a:gd name="connsiteY6" fmla="*/ 3405187 h 3405187"/>
              <a:gd name="connsiteX7" fmla="*/ 238236 w 2740990"/>
              <a:gd name="connsiteY7" fmla="*/ 3405187 h 3405187"/>
              <a:gd name="connsiteX8" fmla="*/ 349992 w 2740990"/>
              <a:gd name="connsiteY8" fmla="*/ 3327786 h 3405187"/>
              <a:gd name="connsiteX9" fmla="*/ 866640 w 2740990"/>
              <a:gd name="connsiteY9" fmla="*/ 2922001 h 3405187"/>
              <a:gd name="connsiteX10" fmla="*/ 2740990 w 2740990"/>
              <a:gd name="connsiteY10" fmla="*/ 168843 h 34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40990" h="3405187">
                <a:moveTo>
                  <a:pt x="2737014" y="0"/>
                </a:moveTo>
                <a:lnTo>
                  <a:pt x="2550901" y="0"/>
                </a:lnTo>
                <a:lnTo>
                  <a:pt x="2554960" y="168844"/>
                </a:lnTo>
                <a:cubicBezTo>
                  <a:pt x="2554960" y="1516319"/>
                  <a:pt x="1606862" y="2150027"/>
                  <a:pt x="641512" y="2922002"/>
                </a:cubicBezTo>
                <a:cubicBezTo>
                  <a:pt x="465716" y="3062585"/>
                  <a:pt x="291530" y="3200296"/>
                  <a:pt x="114085" y="3327787"/>
                </a:cubicBezTo>
                <a:lnTo>
                  <a:pt x="0" y="3405187"/>
                </a:lnTo>
                <a:lnTo>
                  <a:pt x="24734" y="3405187"/>
                </a:lnTo>
                <a:lnTo>
                  <a:pt x="238236" y="3405187"/>
                </a:lnTo>
                <a:lnTo>
                  <a:pt x="349992" y="3327786"/>
                </a:lnTo>
                <a:cubicBezTo>
                  <a:pt x="523810" y="3200295"/>
                  <a:pt x="694437" y="3062584"/>
                  <a:pt x="866640" y="2922001"/>
                </a:cubicBezTo>
                <a:cubicBezTo>
                  <a:pt x="1812265" y="2150026"/>
                  <a:pt x="2740990" y="1516318"/>
                  <a:pt x="2740990" y="168843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A9F0377-FE73-177C-C4E3-4FD75A0EA47D}"/>
              </a:ext>
            </a:extLst>
          </p:cNvPr>
          <p:cNvSpPr/>
          <p:nvPr/>
        </p:nvSpPr>
        <p:spPr>
          <a:xfrm>
            <a:off x="0" y="6357551"/>
            <a:ext cx="12192000" cy="361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Кабінети індивідуальної роботи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3001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5F879AC3-D4CE-493C-ADC7-06205677F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736F0DFD-0954-464F-BF12-DD2E6F6E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7C78F82-8C40-02C6-0C6F-953C962664BD}"/>
              </a:ext>
            </a:extLst>
          </p:cNvPr>
          <p:cNvGrpSpPr/>
          <p:nvPr/>
        </p:nvGrpSpPr>
        <p:grpSpPr>
          <a:xfrm>
            <a:off x="7991302" y="672689"/>
            <a:ext cx="4200698" cy="2669811"/>
            <a:chOff x="632832" y="574730"/>
            <a:chExt cx="6844665" cy="4370070"/>
          </a:xfrm>
        </p:grpSpPr>
        <p:pic>
          <p:nvPicPr>
            <p:cNvPr id="6" name="Рисунок 9">
              <a:extLst>
                <a:ext uri="{FF2B5EF4-FFF2-40B4-BE49-F238E27FC236}">
                  <a16:creationId xmlns:a16="http://schemas.microsoft.com/office/drawing/2014/main" xmlns="" id="{0D4740C7-E49B-6416-8EBB-EF21078D0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2832" y="574730"/>
              <a:ext cx="6844665" cy="4370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4051B46-4D30-C201-D236-F74DAD782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5923" t="9854" r="4122" b="3768"/>
            <a:stretch/>
          </p:blipFill>
          <p:spPr>
            <a:xfrm>
              <a:off x="1318591" y="762616"/>
              <a:ext cx="5433392" cy="2934742"/>
            </a:xfrm>
            <a:prstGeom prst="rect">
              <a:avLst/>
            </a:prstGeom>
          </p:spPr>
        </p:pic>
      </p:grp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xmlns="" id="{CF86BA20-7FAD-4B13-11BC-FCA78FBB6FA3}"/>
              </a:ext>
            </a:extLst>
          </p:cNvPr>
          <p:cNvSpPr/>
          <p:nvPr/>
        </p:nvSpPr>
        <p:spPr>
          <a:xfrm>
            <a:off x="7754582" y="158271"/>
            <a:ext cx="4160327" cy="514418"/>
          </a:xfrm>
          <a:prstGeom prst="wedgeRectCallou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закладі створений та функціонує шкільний сайт: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https://klevansp2.rvadmin.gov.ua/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DB2BD2B4-534E-848D-5551-A6937C95709D}"/>
              </a:ext>
            </a:extLst>
          </p:cNvPr>
          <p:cNvGrpSpPr/>
          <p:nvPr/>
        </p:nvGrpSpPr>
        <p:grpSpPr>
          <a:xfrm>
            <a:off x="9755213" y="3515501"/>
            <a:ext cx="2221144" cy="2954059"/>
            <a:chOff x="9755213" y="3515501"/>
            <a:chExt cx="2221144" cy="2954059"/>
          </a:xfrm>
        </p:grpSpPr>
        <p:pic>
          <p:nvPicPr>
            <p:cNvPr id="11" name="Рисунок 8">
              <a:extLst>
                <a:ext uri="{FF2B5EF4-FFF2-40B4-BE49-F238E27FC236}">
                  <a16:creationId xmlns:a16="http://schemas.microsoft.com/office/drawing/2014/main" xmlns="" id="{D14FE6EE-2CFC-F810-FF4C-6CE182263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55213" y="3515501"/>
              <a:ext cx="2221144" cy="2954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0CE8D0C1-D35E-92BD-133D-AE8765B7A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/>
            <a:srcRect l="30891" t="9809" r="31002" b="4066"/>
            <a:stretch/>
          </p:blipFill>
          <p:spPr>
            <a:xfrm>
              <a:off x="10063942" y="3640974"/>
              <a:ext cx="1236314" cy="2172393"/>
            </a:xfrm>
            <a:prstGeom prst="rect">
              <a:avLst/>
            </a:prstGeom>
          </p:spPr>
        </p:pic>
      </p:grp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xmlns="" id="{3C4D7E57-29B7-578D-45CC-70C6D16F9C47}"/>
              </a:ext>
            </a:extLst>
          </p:cNvPr>
          <p:cNvSpPr/>
          <p:nvPr/>
        </p:nvSpPr>
        <p:spPr>
          <a:xfrm rot="20461503" flipH="1">
            <a:off x="5855428" y="3693916"/>
            <a:ext cx="3734806" cy="1492771"/>
          </a:xfrm>
          <a:prstGeom prst="wedgeEllipseCallout">
            <a:avLst>
              <a:gd name="adj1" fmla="val -57562"/>
              <a:gd name="adj2" fmla="val 50570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Також інформацію заклад можна знайти в соціальній мережі Facebook:</a:t>
            </a:r>
          </a:p>
          <a:p>
            <a:pPr algn="ctr"/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https://www.facebook.com/groups/1796036067371270/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CAD5A27-6CCF-B17B-70A1-7DCC6402926F}"/>
              </a:ext>
            </a:extLst>
          </p:cNvPr>
          <p:cNvSpPr txBox="1"/>
          <p:nvPr/>
        </p:nvSpPr>
        <p:spPr>
          <a:xfrm rot="20846392">
            <a:off x="768448" y="285882"/>
            <a:ext cx="5284483" cy="540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Дякую за увагу!</a:t>
            </a:r>
            <a:endParaRPr 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7563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wall, furniture, playground&#10;&#10;Description automatically generated">
            <a:extLst>
              <a:ext uri="{FF2B5EF4-FFF2-40B4-BE49-F238E27FC236}">
                <a16:creationId xmlns:a16="http://schemas.microsoft.com/office/drawing/2014/main" xmlns="" id="{5F4305E6-1230-48BE-6881-C71AA1B411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48" r="-2" b="5420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6" name="Рисунок 4">
            <a:extLst>
              <a:ext uri="{FF2B5EF4-FFF2-40B4-BE49-F238E27FC236}">
                <a16:creationId xmlns:a16="http://schemas.microsoft.com/office/drawing/2014/main" xmlns="" id="{7A6099C4-3CCC-4EEB-B52E-B2D0BC3D50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" b="23847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2" name="Picture 11" descr="A picture containing wall, indoor, toy, interior design&#10;&#10;Description automatically generated">
            <a:extLst>
              <a:ext uri="{FF2B5EF4-FFF2-40B4-BE49-F238E27FC236}">
                <a16:creationId xmlns:a16="http://schemas.microsoft.com/office/drawing/2014/main" xmlns="" id="{5F9EEA20-3DA9-FA6A-E6FC-135F6C9964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83" r="2" b="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0" name="Picture 9" descr="A picture containing indoor, furniture, wall, floor&#10;&#10;Description automatically generated">
            <a:extLst>
              <a:ext uri="{FF2B5EF4-FFF2-40B4-BE49-F238E27FC236}">
                <a16:creationId xmlns:a16="http://schemas.microsoft.com/office/drawing/2014/main" xmlns="" id="{63046A1A-8A31-68C6-635D-9A7F0C8841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508" r="-2" b="830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863EC3C-9C51-0E05-8897-33F37DD4AAD7}"/>
              </a:ext>
            </a:extLst>
          </p:cNvPr>
          <p:cNvSpPr/>
          <p:nvPr/>
        </p:nvSpPr>
        <p:spPr>
          <a:xfrm>
            <a:off x="0" y="6357551"/>
            <a:ext cx="12192000" cy="361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Дошкільна група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7913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assroom with desks and tables&#10;&#10;Description automatically generated with low confidence">
            <a:extLst>
              <a:ext uri="{FF2B5EF4-FFF2-40B4-BE49-F238E27FC236}">
                <a16:creationId xmlns:a16="http://schemas.microsoft.com/office/drawing/2014/main" xmlns="" id="{C2D65371-D20D-1096-CDC0-D444A26448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105" r="-3" b="-3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9" name="Picture 8" descr="A classroom with desks and chairs&#10;&#10;Description automatically generated with low confidence">
            <a:extLst>
              <a:ext uri="{FF2B5EF4-FFF2-40B4-BE49-F238E27FC236}">
                <a16:creationId xmlns:a16="http://schemas.microsoft.com/office/drawing/2014/main" xmlns="" id="{851F80D8-1F85-93CE-E0FB-95D374AC3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611" r="4572" b="-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Рисунок 7">
            <a:extLst>
              <a:ext uri="{FF2B5EF4-FFF2-40B4-BE49-F238E27FC236}">
                <a16:creationId xmlns:a16="http://schemas.microsoft.com/office/drawing/2014/main" xmlns="" id="{81F12B22-8047-8DEC-49E9-C786ED01D2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6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1" name="Picture 10" descr="A classroom with tables and chairs&#10;&#10;Description automatically generated with medium confidence">
            <a:extLst>
              <a:ext uri="{FF2B5EF4-FFF2-40B4-BE49-F238E27FC236}">
                <a16:creationId xmlns:a16="http://schemas.microsoft.com/office/drawing/2014/main" xmlns="" id="{A639BFD0-ED96-2A20-A6E7-EF674C3E16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85" r="1" b="11461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365C951-8DE5-A89D-A342-617CE41CF95B}"/>
              </a:ext>
            </a:extLst>
          </p:cNvPr>
          <p:cNvSpPr/>
          <p:nvPr/>
        </p:nvSpPr>
        <p:spPr>
          <a:xfrm>
            <a:off x="0" y="6357551"/>
            <a:ext cx="12192000" cy="361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Навчальні кабінети початкової школи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0098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cene, text, indoor, floor&#10;&#10;Description automatically generated">
            <a:extLst>
              <a:ext uri="{FF2B5EF4-FFF2-40B4-BE49-F238E27FC236}">
                <a16:creationId xmlns:a16="http://schemas.microsoft.com/office/drawing/2014/main" xmlns="" id="{242BC469-4DD3-3DA8-BB59-3556BB2057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67" r="25418" b="2"/>
          <a:stretch/>
        </p:blipFill>
        <p:spPr>
          <a:xfrm>
            <a:off x="7967351" y="-1"/>
            <a:ext cx="4224651" cy="3346705"/>
          </a:xfrm>
          <a:custGeom>
            <a:avLst/>
            <a:gdLst/>
            <a:ahLst/>
            <a:cxnLst/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picture containing indoor, furniture, desk, chair&#10;&#10;Description automatically generated">
            <a:extLst>
              <a:ext uri="{FF2B5EF4-FFF2-40B4-BE49-F238E27FC236}">
                <a16:creationId xmlns:a16="http://schemas.microsoft.com/office/drawing/2014/main" xmlns="" id="{1226D342-C9CD-9B8F-03DC-FC8F46F94F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038" r="-2" b="-2"/>
          <a:stretch/>
        </p:blipFill>
        <p:spPr>
          <a:xfrm>
            <a:off x="4493435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7698564" y="3346461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Picture 10" descr="A classroom with desks and chairs&#10;&#10;Description automatically generated with low confidence">
            <a:extLst>
              <a:ext uri="{FF2B5EF4-FFF2-40B4-BE49-F238E27FC236}">
                <a16:creationId xmlns:a16="http://schemas.microsoft.com/office/drawing/2014/main" xmlns="" id="{42240D35-3BE2-D1D5-00F6-3850E0BD05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850" r="-3" b="-3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classroom with desks and green chairs&#10;&#10;Description automatically generated with low confidence">
            <a:extLst>
              <a:ext uri="{FF2B5EF4-FFF2-40B4-BE49-F238E27FC236}">
                <a16:creationId xmlns:a16="http://schemas.microsoft.com/office/drawing/2014/main" xmlns="" id="{7EC382CD-EDA5-9245-79E6-B6D9DF85C7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404" r="2" b="7213"/>
          <a:stretch/>
        </p:blipFill>
        <p:spPr>
          <a:xfrm>
            <a:off x="6350090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3" name="Picture 12" descr="A classroom with a table and chairs&#10;&#10;Description automatically generated with low confidence">
            <a:extLst>
              <a:ext uri="{FF2B5EF4-FFF2-40B4-BE49-F238E27FC236}">
                <a16:creationId xmlns:a16="http://schemas.microsoft.com/office/drawing/2014/main" xmlns="" id="{4F78E203-1C1F-C51C-1B5A-D2BEB52807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541" r="-2" b="10495"/>
          <a:stretch/>
        </p:blipFill>
        <p:spPr>
          <a:xfrm>
            <a:off x="-1" y="3511295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E5C1B5E-CA11-DCF7-0896-929A81307343}"/>
              </a:ext>
            </a:extLst>
          </p:cNvPr>
          <p:cNvSpPr/>
          <p:nvPr/>
        </p:nvSpPr>
        <p:spPr>
          <a:xfrm>
            <a:off x="0" y="6357551"/>
            <a:ext cx="12192000" cy="361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Навчальні кабінети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4814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xmlns="" id="{3375F4AD-9448-EC25-945C-AF58FE1FE7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08" r="1429" b="2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5A03E4D-4479-97D0-1985-3C59012AA9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60" r="33141" b="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9" name="Рисунок 4">
            <a:extLst>
              <a:ext uri="{FF2B5EF4-FFF2-40B4-BE49-F238E27FC236}">
                <a16:creationId xmlns:a16="http://schemas.microsoft.com/office/drawing/2014/main" xmlns="" id="{A7838DE4-52C5-5A7A-85D9-9F1EE4840A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808" b="21978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8" name="Рисунок 4">
            <a:extLst>
              <a:ext uri="{FF2B5EF4-FFF2-40B4-BE49-F238E27FC236}">
                <a16:creationId xmlns:a16="http://schemas.microsoft.com/office/drawing/2014/main" xmlns="" id="{9A0F8B1C-C9DD-66D3-EAEA-89203851B5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1" r="9206" b="2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493224-DCC7-CE74-255D-51B5FAF6CD1E}"/>
              </a:ext>
            </a:extLst>
          </p:cNvPr>
          <p:cNvSpPr/>
          <p:nvPr/>
        </p:nvSpPr>
        <p:spPr>
          <a:xfrm>
            <a:off x="0" y="6357551"/>
            <a:ext cx="12192000" cy="3618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Кабінет СПО, швейна, столярна майстерні та майстерня з основ кухарської справи</a:t>
            </a:r>
            <a:endParaRPr lang="en-US" sz="2000" b="1" i="1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63704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1524</Words>
  <Application>Microsoft Office PowerPoint</Application>
  <PresentationFormat>Довільний</PresentationFormat>
  <Paragraphs>235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50</vt:i4>
      </vt:variant>
    </vt:vector>
  </HeadingPairs>
  <TitlesOfParts>
    <vt:vector size="51" baseType="lpstr">
      <vt:lpstr>Тема Office</vt:lpstr>
      <vt:lpstr>Звіт директора Спеціальної школи № 2  в смт Клевань  Рівненської обласної ради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Методика формування мовленнєвої активності у дітей з особливими освітніми потребами за методом Наталії Базими.   </vt:lpstr>
      <vt:lpstr>Методика  Тан-Солдерберга та Глена Домана.  Призначення методики - надати дитині додаткові можливості в оволодінні мовленнєвою діяльністю та оволодінні процесами читання. Це методика глобального читання, читання за допомогою слів, малюнків та прикріплених до них символів.     </vt:lpstr>
      <vt:lpstr>Слайд 28</vt:lpstr>
      <vt:lpstr>Методика М.Зайцева</vt:lpstr>
      <vt:lpstr>Слайд 30</vt:lpstr>
      <vt:lpstr>Слайд 31</vt:lpstr>
      <vt:lpstr>Леб-система </vt:lpstr>
      <vt:lpstr>Мнемотаблиці та мнемодоріжки </vt:lpstr>
      <vt:lpstr>Слайд 34</vt:lpstr>
      <vt:lpstr>Слайд 35</vt:lpstr>
      <vt:lpstr>«Розвиваючий рух» Вероніки Шерборн  </vt:lpstr>
      <vt:lpstr>Слайд 37</vt:lpstr>
      <vt:lpstr>Слайд 38</vt:lpstr>
      <vt:lpstr>«Балансир Бельгау» </vt:lpstr>
      <vt:lpstr>Слайд 40</vt:lpstr>
      <vt:lpstr>Також на уроках педагоги використовують методики та технології: </vt:lpstr>
      <vt:lpstr>Слайд 42</vt:lpstr>
      <vt:lpstr>Слайд 43</vt:lpstr>
      <vt:lpstr>Освітні технології </vt:lpstr>
      <vt:lpstr>Слайд 45</vt:lpstr>
      <vt:lpstr>Здоров'язбережувальні  технології: 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Office</cp:lastModifiedBy>
  <cp:revision>5</cp:revision>
  <dcterms:created xsi:type="dcterms:W3CDTF">2021-07-20T13:02:37Z</dcterms:created>
  <dcterms:modified xsi:type="dcterms:W3CDTF">2023-06-22T06:55:57Z</dcterms:modified>
</cp:coreProperties>
</file>